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 id="2147483672" r:id="rId3"/>
  </p:sldMasterIdLst>
  <p:notesMasterIdLst>
    <p:notesMasterId r:id="rId24"/>
  </p:notesMasterIdLst>
  <p:handoutMasterIdLst>
    <p:handoutMasterId r:id="rId25"/>
  </p:handoutMasterIdLst>
  <p:sldIdLst>
    <p:sldId id="256" r:id="rId4"/>
    <p:sldId id="257" r:id="rId5"/>
    <p:sldId id="258" r:id="rId6"/>
    <p:sldId id="259" r:id="rId7"/>
    <p:sldId id="278" r:id="rId8"/>
    <p:sldId id="270" r:id="rId9"/>
    <p:sldId id="269" r:id="rId10"/>
    <p:sldId id="277" r:id="rId11"/>
    <p:sldId id="260" r:id="rId12"/>
    <p:sldId id="261" r:id="rId13"/>
    <p:sldId id="262" r:id="rId14"/>
    <p:sldId id="279" r:id="rId15"/>
    <p:sldId id="276" r:id="rId16"/>
    <p:sldId id="271" r:id="rId17"/>
    <p:sldId id="268" r:id="rId18"/>
    <p:sldId id="272" r:id="rId19"/>
    <p:sldId id="273" r:id="rId20"/>
    <p:sldId id="275" r:id="rId21"/>
    <p:sldId id="274" r:id="rId22"/>
    <p:sldId id="267" r:id="rId23"/>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322" autoAdjust="0"/>
  </p:normalViewPr>
  <p:slideViewPr>
    <p:cSldViewPr>
      <p:cViewPr varScale="1">
        <p:scale>
          <a:sx n="69" d="100"/>
          <a:sy n="69" d="100"/>
        </p:scale>
        <p:origin x="1194" y="60"/>
      </p:cViewPr>
      <p:guideLst>
        <p:guide orient="horz" pos="2160"/>
        <p:guide pos="2880"/>
      </p:guideLst>
    </p:cSldViewPr>
  </p:slideViewPr>
  <p:outlineViewPr>
    <p:cViewPr>
      <p:scale>
        <a:sx n="33" d="100"/>
        <a:sy n="33" d="100"/>
      </p:scale>
      <p:origin x="0" y="-30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1 Marcador de encabezado"/>
          <p:cNvSpPr txBox="1">
            <a:spLocks noGrp="1"/>
          </p:cNvSpPr>
          <p:nvPr>
            <p:ph type="hdr" sz="quarter"/>
          </p:nvPr>
        </p:nvSpPr>
        <p:spPr>
          <a:xfrm>
            <a:off x="0" y="0"/>
            <a:ext cx="2976173" cy="456900"/>
          </a:xfrm>
          <a:prstGeom prst="rect">
            <a:avLst/>
          </a:prstGeom>
          <a:noFill/>
          <a:ln>
            <a:noFill/>
          </a:ln>
        </p:spPr>
        <p:txBody>
          <a:bodyPr vert="horz" wrap="none" lIns="78903" tIns="39452" rIns="78903" bIns="39452" anchorCtr="0" compatLnSpc="0"/>
          <a:lstStyle/>
          <a:p>
            <a:pPr hangingPunct="0">
              <a:defRPr sz="1400"/>
            </a:pPr>
            <a:r>
              <a:rPr lang="es-ES" sz="1200">
                <a:latin typeface="Arial" pitchFamily="18"/>
                <a:ea typeface="Microsoft YaHei" pitchFamily="2"/>
                <a:cs typeface="Lucida Sans" pitchFamily="2"/>
              </a:rPr>
              <a:t>2º curso Gestión Administrativa</a:t>
            </a:r>
          </a:p>
        </p:txBody>
      </p:sp>
      <p:sp>
        <p:nvSpPr>
          <p:cNvPr id="3" name="2 Marcador de fecha"/>
          <p:cNvSpPr txBox="1">
            <a:spLocks noGrp="1"/>
          </p:cNvSpPr>
          <p:nvPr>
            <p:ph type="dt" sz="quarter" idx="1"/>
          </p:nvPr>
        </p:nvSpPr>
        <p:spPr>
          <a:xfrm>
            <a:off x="3881795" y="0"/>
            <a:ext cx="2976173" cy="456900"/>
          </a:xfrm>
          <a:prstGeom prst="rect">
            <a:avLst/>
          </a:prstGeom>
          <a:noFill/>
          <a:ln>
            <a:noFill/>
          </a:ln>
        </p:spPr>
        <p:txBody>
          <a:bodyPr vert="horz" wrap="none" lIns="78903" tIns="39452" rIns="78903" bIns="39452" anchorCtr="0" compatLnSpc="0"/>
          <a:lstStyle/>
          <a:p>
            <a:pPr algn="r" hangingPunct="0">
              <a:defRPr sz="1400"/>
            </a:pPr>
            <a:fld id="{E2D65CE8-6314-46D1-A6B8-B96AD578F63A}" type="datetimeFigureOut">
              <a:t>08/09/2026</a:t>
            </a:fld>
            <a:endParaRPr lang="es-ES" sz="1200">
              <a:latin typeface="Arial" pitchFamily="18"/>
              <a:ea typeface="Microsoft YaHei" pitchFamily="2"/>
              <a:cs typeface="Lucida Sans" pitchFamily="2"/>
            </a:endParaRPr>
          </a:p>
        </p:txBody>
      </p:sp>
      <p:sp>
        <p:nvSpPr>
          <p:cNvPr id="4" name="3 Marcador de pie de página"/>
          <p:cNvSpPr txBox="1">
            <a:spLocks noGrp="1"/>
          </p:cNvSpPr>
          <p:nvPr>
            <p:ph type="ftr" sz="quarter" idx="2"/>
          </p:nvPr>
        </p:nvSpPr>
        <p:spPr>
          <a:xfrm>
            <a:off x="0" y="8686952"/>
            <a:ext cx="2976173" cy="456900"/>
          </a:xfrm>
          <a:prstGeom prst="rect">
            <a:avLst/>
          </a:prstGeom>
          <a:noFill/>
          <a:ln>
            <a:noFill/>
          </a:ln>
        </p:spPr>
        <p:txBody>
          <a:bodyPr vert="horz" wrap="none" lIns="78903" tIns="39452" rIns="78903" bIns="39452" anchor="b" anchorCtr="0" compatLnSpc="0"/>
          <a:lstStyle/>
          <a:p>
            <a:pPr hangingPunct="0">
              <a:defRPr sz="1400"/>
            </a:pPr>
            <a:r>
              <a:rPr lang="es-ES" sz="1200">
                <a:latin typeface="Arial" pitchFamily="18"/>
                <a:ea typeface="Microsoft YaHei" pitchFamily="2"/>
                <a:cs typeface="Lucida Sans" pitchFamily="2"/>
              </a:rPr>
              <a:t>1º Gestión Administrativa, Colegio  Ángeles Custodios, 2022-23</a:t>
            </a:r>
          </a:p>
        </p:txBody>
      </p:sp>
      <p:sp>
        <p:nvSpPr>
          <p:cNvPr id="5" name="4 Marcador de número de diapositiva"/>
          <p:cNvSpPr txBox="1">
            <a:spLocks noGrp="1"/>
          </p:cNvSpPr>
          <p:nvPr>
            <p:ph type="sldNum" sz="quarter" idx="3"/>
          </p:nvPr>
        </p:nvSpPr>
        <p:spPr>
          <a:xfrm>
            <a:off x="3881795" y="8686952"/>
            <a:ext cx="2976173" cy="456900"/>
          </a:xfrm>
          <a:prstGeom prst="rect">
            <a:avLst/>
          </a:prstGeom>
          <a:noFill/>
          <a:ln>
            <a:noFill/>
          </a:ln>
        </p:spPr>
        <p:txBody>
          <a:bodyPr vert="horz" wrap="none" lIns="78903" tIns="39452" rIns="78903" bIns="39452" anchor="b" anchorCtr="0" compatLnSpc="0"/>
          <a:lstStyle/>
          <a:p>
            <a:pPr algn="r" hangingPunct="0">
              <a:defRPr sz="1400"/>
            </a:pPr>
            <a:fld id="{96B34A84-7643-419C-BFF9-2AA19B1A2B44}" type="slidenum">
              <a:t>‹Nº›</a:t>
            </a:fld>
            <a:endParaRPr lang="es-ES" sz="1200">
              <a:latin typeface="Arial" pitchFamily="18"/>
              <a:ea typeface="Microsoft YaHei" pitchFamily="2"/>
              <a:cs typeface="Lucida Sans" pitchFamily="2"/>
            </a:endParaRPr>
          </a:p>
        </p:txBody>
      </p:sp>
    </p:spTree>
    <p:extLst>
      <p:ext uri="{BB962C8B-B14F-4D97-AF65-F5344CB8AC3E}">
        <p14:creationId xmlns:p14="http://schemas.microsoft.com/office/powerpoint/2010/main" val="1508273148"/>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idx="2"/>
          </p:nvPr>
        </p:nvSpPr>
        <p:spPr>
          <a:xfrm>
            <a:off x="1107000" y="812520"/>
            <a:ext cx="5345280" cy="4008959"/>
          </a:xfrm>
          <a:prstGeom prst="rect">
            <a:avLst/>
          </a:prstGeom>
          <a:noFill/>
          <a:ln>
            <a:noFill/>
            <a:prstDash val="solid"/>
          </a:ln>
        </p:spPr>
      </p:sp>
      <p:sp>
        <p:nvSpPr>
          <p:cNvPr id="3" name="2 Marcador de notas"/>
          <p:cNvSpPr txBox="1">
            <a:spLocks noGrp="1"/>
          </p:cNvSpPr>
          <p:nvPr>
            <p:ph type="body" sz="quarter" idx="3"/>
          </p:nvPr>
        </p:nvSpPr>
        <p:spPr>
          <a:xfrm>
            <a:off x="756000" y="5078520"/>
            <a:ext cx="6047640" cy="4811040"/>
          </a:xfrm>
          <a:prstGeom prst="rect">
            <a:avLst/>
          </a:prstGeom>
          <a:noFill/>
          <a:ln>
            <a:noFill/>
          </a:ln>
        </p:spPr>
        <p:txBody>
          <a:bodyPr lIns="0" tIns="0" rIns="0" bIns="0"/>
          <a:lstStyle/>
          <a:p>
            <a:endParaRPr lang="es-ES"/>
          </a:p>
        </p:txBody>
      </p:sp>
      <p:sp>
        <p:nvSpPr>
          <p:cNvPr id="4" name="3 Marcador de encabezado"/>
          <p:cNvSpPr txBox="1">
            <a:spLocks noGrp="1"/>
          </p:cNvSpPr>
          <p:nvPr>
            <p:ph type="hdr" sz="quarter"/>
          </p:nvPr>
        </p:nvSpPr>
        <p:spPr>
          <a:xfrm>
            <a:off x="0" y="0"/>
            <a:ext cx="3280680" cy="534240"/>
          </a:xfrm>
          <a:prstGeom prst="rect">
            <a:avLst/>
          </a:prstGeom>
          <a:noFill/>
          <a:ln>
            <a:noFill/>
          </a:ln>
        </p:spPr>
        <p:txBody>
          <a:bodyPr lIns="0" tIns="0" rIns="0" bIns="0" anchorCtr="0"/>
          <a:lstStyle>
            <a:lvl1pPr lvl="0" rtl="0" hangingPunct="0">
              <a:buNone/>
              <a:tabLst/>
              <a:defRPr lang="es-ES" sz="1400" kern="1200">
                <a:latin typeface="Times New Roman" pitchFamily="18"/>
                <a:ea typeface="Lucida Sans Unicode" pitchFamily="2"/>
                <a:cs typeface="Tahoma" pitchFamily="2"/>
              </a:defRPr>
            </a:lvl1pPr>
          </a:lstStyle>
          <a:p>
            <a:pPr lvl="0"/>
            <a:r>
              <a:rPr lang="es-ES"/>
              <a:t>2º curso Gestión Administrativa</a:t>
            </a:r>
          </a:p>
        </p:txBody>
      </p:sp>
      <p:sp>
        <p:nvSpPr>
          <p:cNvPr id="5" name="4 Marcador de fecha"/>
          <p:cNvSpPr txBox="1">
            <a:spLocks noGrp="1"/>
          </p:cNvSpPr>
          <p:nvPr>
            <p:ph type="dt" idx="1"/>
          </p:nvPr>
        </p:nvSpPr>
        <p:spPr>
          <a:xfrm>
            <a:off x="4278960" y="0"/>
            <a:ext cx="3280680" cy="534240"/>
          </a:xfrm>
          <a:prstGeom prst="rect">
            <a:avLst/>
          </a:prstGeom>
          <a:noFill/>
          <a:ln>
            <a:noFill/>
          </a:ln>
        </p:spPr>
        <p:txBody>
          <a:bodyPr lIns="0" tIns="0" rIns="0" bIns="0" anchorCtr="0"/>
          <a:lstStyle>
            <a:lvl1pPr lvl="0" algn="r" rtl="0" hangingPunct="0">
              <a:buNone/>
              <a:tabLst/>
              <a:defRPr lang="es-ES" sz="1400" kern="1200">
                <a:latin typeface="Times New Roman" pitchFamily="18"/>
                <a:ea typeface="Lucida Sans Unicode" pitchFamily="2"/>
                <a:cs typeface="Tahoma" pitchFamily="2"/>
              </a:defRPr>
            </a:lvl1pPr>
          </a:lstStyle>
          <a:p>
            <a:pPr lvl="0"/>
            <a:fld id="{0743CC9C-D851-4600-AE59-C4D19650AC7E}" type="datetimeFigureOut">
              <a:t>08/09/2026</a:t>
            </a:fld>
            <a:endParaRPr lang="es-ES"/>
          </a:p>
        </p:txBody>
      </p:sp>
      <p:sp>
        <p:nvSpPr>
          <p:cNvPr id="6" name="5 Marcador de pie de página"/>
          <p:cNvSpPr txBox="1">
            <a:spLocks noGrp="1"/>
          </p:cNvSpPr>
          <p:nvPr>
            <p:ph type="ftr" sz="quarter" idx="4"/>
          </p:nvPr>
        </p:nvSpPr>
        <p:spPr>
          <a:xfrm>
            <a:off x="0" y="10157400"/>
            <a:ext cx="3280680" cy="534240"/>
          </a:xfrm>
          <a:prstGeom prst="rect">
            <a:avLst/>
          </a:prstGeom>
          <a:noFill/>
          <a:ln>
            <a:noFill/>
          </a:ln>
        </p:spPr>
        <p:txBody>
          <a:bodyPr lIns="0" tIns="0" rIns="0" bIns="0" anchor="b" anchorCtr="0"/>
          <a:lstStyle>
            <a:lvl1pPr lvl="0" rtl="0" hangingPunct="0">
              <a:buNone/>
              <a:tabLst/>
              <a:defRPr lang="es-ES" sz="1400" kern="1200">
                <a:latin typeface="Times New Roman" pitchFamily="18"/>
                <a:ea typeface="Lucida Sans Unicode" pitchFamily="2"/>
                <a:cs typeface="Tahoma" pitchFamily="2"/>
              </a:defRPr>
            </a:lvl1pPr>
          </a:lstStyle>
          <a:p>
            <a:pPr lvl="0"/>
            <a:r>
              <a:rPr lang="es-ES"/>
              <a:t>1º Gestión Administrativa, Colegio  Ángeles Custodios, 2022-23</a:t>
            </a:r>
          </a:p>
        </p:txBody>
      </p:sp>
      <p:sp>
        <p:nvSpPr>
          <p:cNvPr id="7" name="6 Marcador de número de diapositiva"/>
          <p:cNvSpPr txBox="1">
            <a:spLocks noGrp="1"/>
          </p:cNvSpPr>
          <p:nvPr>
            <p:ph type="sldNum" sz="quarter" idx="5"/>
          </p:nvPr>
        </p:nvSpPr>
        <p:spPr>
          <a:xfrm>
            <a:off x="4278960" y="10157400"/>
            <a:ext cx="3280680" cy="534240"/>
          </a:xfrm>
          <a:prstGeom prst="rect">
            <a:avLst/>
          </a:prstGeom>
          <a:noFill/>
          <a:ln>
            <a:noFill/>
          </a:ln>
        </p:spPr>
        <p:txBody>
          <a:bodyPr lIns="0" tIns="0" rIns="0" bIns="0" anchor="b" anchorCtr="0"/>
          <a:lstStyle>
            <a:lvl1pPr lvl="0" algn="r" rtl="0" hangingPunct="0">
              <a:buNone/>
              <a:tabLst/>
              <a:defRPr lang="es-ES" sz="1400" kern="1200">
                <a:latin typeface="Times New Roman" pitchFamily="18"/>
                <a:ea typeface="Lucida Sans Unicode" pitchFamily="2"/>
                <a:cs typeface="Tahoma" pitchFamily="2"/>
              </a:defRPr>
            </a:lvl1pPr>
          </a:lstStyle>
          <a:p>
            <a:pPr lvl="0"/>
            <a:fld id="{2378E810-C597-45AC-9A26-785045961EEF}" type="slidenum">
              <a:t>‹Nº›</a:t>
            </a:fld>
            <a:endParaRPr lang="es-ES"/>
          </a:p>
        </p:txBody>
      </p:sp>
    </p:spTree>
    <p:extLst>
      <p:ext uri="{BB962C8B-B14F-4D97-AF65-F5344CB8AC3E}">
        <p14:creationId xmlns:p14="http://schemas.microsoft.com/office/powerpoint/2010/main" val="862345652"/>
      </p:ext>
    </p:extLst>
  </p:cSld>
  <p:clrMap bg1="lt1" tx1="dk1" bg2="lt2" tx2="dk2" accent1="accent1" accent2="accent2" accent3="accent3" accent4="accent4" accent5="accent5" accent6="accent6" hlink="hlink" folHlink="folHlink"/>
  <p:hf sldNum="0" hdr="0" ftr="0" dt="0"/>
  <p:notesStyle>
    <a:lvl1pPr marL="216000" marR="0" indent="-216000" rtl="0" hangingPunct="0">
      <a:tabLst/>
      <a:defRPr lang="es-ES" sz="2000" b="0" i="0" u="none" strike="noStrike" kern="1200">
        <a:ln>
          <a:noFill/>
        </a:ln>
        <a:latin typeface="Arial" pitchFamily="18"/>
        <a:ea typeface="Microsoft YaHei"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noResize="1"/>
          </p:cNvSpPr>
          <p:nvPr>
            <p:ph type="sldImg"/>
          </p:nvPr>
        </p:nvSpPr>
        <p:spPr>
          <a:xfrm>
            <a:off x="1143000" y="685800"/>
            <a:ext cx="4572000" cy="3429000"/>
          </a:xfrm>
          <a:solidFill>
            <a:schemeClr val="accent1"/>
          </a:solidFill>
          <a:ln w="25400">
            <a:solidFill>
              <a:schemeClr val="accent1">
                <a:shade val="50000"/>
              </a:schemeClr>
            </a:solidFill>
            <a:prstDash val="solid"/>
          </a:ln>
        </p:spPr>
      </p:sp>
      <p:sp>
        <p:nvSpPr>
          <p:cNvPr id="3" name="2 Marcador de notas"/>
          <p:cNvSpPr txBox="1">
            <a:spLocks noGrp="1"/>
          </p:cNvSpPr>
          <p:nvPr>
            <p:ph type="body" sz="quarter" idx="1"/>
          </p:nvPr>
        </p:nvSpPr>
        <p:spPr>
          <a:xfrm>
            <a:off x="685799" y="4343400"/>
            <a:ext cx="5486040" cy="4114440"/>
          </a:xfrm>
        </p:spPr>
        <p:txBody>
          <a:bodyPr wrap="square" lIns="90000" tIns="45000" rIns="90000" bIns="45000" anchor="t"/>
          <a:lstStyle/>
          <a:p>
            <a:pPr lvl="0"/>
            <a:endParaRPr lang="es-ES" sz="2050">
              <a:solidFill>
                <a:srgbClr val="000000"/>
              </a:solidFill>
              <a:latin typeface="Thorndale" pitchFamily="18"/>
              <a:cs typeface="Tahoma" pitchFamily="2"/>
            </a:endParaRPr>
          </a:p>
        </p:txBody>
      </p:sp>
      <p:sp>
        <p:nvSpPr>
          <p:cNvPr id="5" name="4 Marcador de encabezado"/>
          <p:cNvSpPr txBox="1">
            <a:spLocks noGrp="1"/>
          </p:cNvSpPr>
          <p:nvPr>
            <p:ph type="hdr" sz="quarter" idx="10"/>
          </p:nvPr>
        </p:nvSpPr>
        <p:spPr>
          <a:xfrm>
            <a:off x="0" y="0"/>
            <a:ext cx="2971440" cy="456839"/>
          </a:xfrm>
        </p:spPr>
        <p:txBody>
          <a:bodyPr wrap="square" lIns="90000" tIns="45000" rIns="90000" bIns="45000" anchor="t"/>
          <a:lstStyle/>
          <a:p>
            <a:pPr lvl="0" hangingPunct="1"/>
            <a:r>
              <a:rPr lang="es-ES" sz="1800">
                <a:solidFill>
                  <a:srgbClr val="000000"/>
                </a:solidFill>
                <a:latin typeface="+mn-lt" pitchFamily="18"/>
                <a:ea typeface="+mn-ea" pitchFamily="2"/>
                <a:cs typeface="+mn-cs" pitchFamily="2"/>
              </a:rPr>
              <a:t>Colegio Ángeles Custodios, ciclo de Gestión Administrativa</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09133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72471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67053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82639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58822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085733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48828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23741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noResize="1"/>
          </p:cNvSpPr>
          <p:nvPr>
            <p:ph type="sldImg"/>
          </p:nvPr>
        </p:nvSpPr>
        <p:spPr>
          <a:xfrm>
            <a:off x="1317625" y="877888"/>
            <a:ext cx="4221163" cy="3165475"/>
          </a:xfrm>
          <a:solidFill>
            <a:schemeClr val="accent1"/>
          </a:solidFill>
          <a:ln w="25400">
            <a:solidFill>
              <a:schemeClr val="accent1">
                <a:shade val="50000"/>
              </a:schemeClr>
            </a:solidFill>
            <a:prstDash val="solid"/>
          </a:ln>
        </p:spPr>
      </p:sp>
      <p:sp>
        <p:nvSpPr>
          <p:cNvPr id="3" name="2 Marcador de notas"/>
          <p:cNvSpPr txBox="1">
            <a:spLocks noGrp="1"/>
          </p:cNvSpPr>
          <p:nvPr>
            <p:ph type="body" sz="quarter" idx="1"/>
          </p:nvPr>
        </p:nvSpPr>
        <p:spPr>
          <a:xfrm>
            <a:off x="1060920" y="4350240"/>
            <a:ext cx="4740840" cy="3512520"/>
          </a:xfrm>
        </p:spPr>
        <p:txBody>
          <a:bodyPr>
            <a:spAutoFit/>
          </a:bodyPr>
          <a:lstStyle/>
          <a:p>
            <a:endParaRPr lang="es-ES" sz="2050">
              <a:solidFill>
                <a:srgbClr val="000000"/>
              </a:solidFill>
              <a:latin typeface="Thorndale" pitchFamily="18"/>
              <a:cs typeface="Tahoma" pitchFamily="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pPr lvl="0"/>
            <a:endParaRPr lang="es-ES"/>
          </a:p>
        </p:txBody>
      </p:sp>
      <p:sp>
        <p:nvSpPr>
          <p:cNvPr id="5" name="4 Marcador de pie de página"/>
          <p:cNvSpPr>
            <a:spLocks noGrp="1"/>
          </p:cNvSpPr>
          <p:nvPr>
            <p:ph type="ftr" sz="quarter" idx="11"/>
          </p:nvPr>
        </p:nvSpPr>
        <p:spPr/>
        <p:txBody>
          <a:bodyPr/>
          <a:lstStyle/>
          <a:p>
            <a:pPr lvl="0"/>
            <a:r>
              <a:rPr lang="es-ES"/>
              <a:t>1º curso de Gestión Administrativa Colegio Ángeles Custodios</a:t>
            </a:r>
          </a:p>
        </p:txBody>
      </p:sp>
      <p:sp>
        <p:nvSpPr>
          <p:cNvPr id="6" name="5 Marcador de número de diapositiva"/>
          <p:cNvSpPr>
            <a:spLocks noGrp="1"/>
          </p:cNvSpPr>
          <p:nvPr>
            <p:ph type="sldNum" sz="quarter" idx="12"/>
          </p:nvPr>
        </p:nvSpPr>
        <p:spPr/>
        <p:txBody>
          <a:bodyPr/>
          <a:lstStyle/>
          <a:p>
            <a:pPr lvl="0"/>
            <a:fld id="{C8698A22-A589-4A42-9CF6-5BD1FB25779B}" type="slidenum">
              <a:t>‹Nº›</a:t>
            </a:fld>
            <a:endParaRPr lang="es-ES"/>
          </a:p>
        </p:txBody>
      </p:sp>
    </p:spTree>
    <p:extLst>
      <p:ext uri="{BB962C8B-B14F-4D97-AF65-F5344CB8AC3E}">
        <p14:creationId xmlns:p14="http://schemas.microsoft.com/office/powerpoint/2010/main" val="4234202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pPr lvl="0"/>
            <a:endParaRPr lang="es-ES"/>
          </a:p>
        </p:txBody>
      </p:sp>
      <p:sp>
        <p:nvSpPr>
          <p:cNvPr id="5" name="4 Marcador de pie de página"/>
          <p:cNvSpPr>
            <a:spLocks noGrp="1"/>
          </p:cNvSpPr>
          <p:nvPr>
            <p:ph type="ftr" sz="quarter" idx="11"/>
          </p:nvPr>
        </p:nvSpPr>
        <p:spPr/>
        <p:txBody>
          <a:bodyPr/>
          <a:lstStyle/>
          <a:p>
            <a:pPr lvl="0"/>
            <a:r>
              <a:rPr lang="es-ES"/>
              <a:t>1º curso de Gestión Administrativa Colegio Ángeles Custodios</a:t>
            </a:r>
          </a:p>
        </p:txBody>
      </p:sp>
      <p:sp>
        <p:nvSpPr>
          <p:cNvPr id="6" name="5 Marcador de número de diapositiva"/>
          <p:cNvSpPr>
            <a:spLocks noGrp="1"/>
          </p:cNvSpPr>
          <p:nvPr>
            <p:ph type="sldNum" sz="quarter" idx="12"/>
          </p:nvPr>
        </p:nvSpPr>
        <p:spPr/>
        <p:txBody>
          <a:bodyPr/>
          <a:lstStyle/>
          <a:p>
            <a:pPr lvl="0"/>
            <a:fld id="{DC374D71-225D-4F6D-AA8F-28EBB907794B}" type="slidenum">
              <a:t>‹Nº›</a:t>
            </a:fld>
            <a:endParaRPr lang="es-ES"/>
          </a:p>
        </p:txBody>
      </p:sp>
    </p:spTree>
    <p:extLst>
      <p:ext uri="{BB962C8B-B14F-4D97-AF65-F5344CB8AC3E}">
        <p14:creationId xmlns:p14="http://schemas.microsoft.com/office/powerpoint/2010/main" val="284593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pPr lvl="0"/>
            <a:endParaRPr lang="es-ES"/>
          </a:p>
        </p:txBody>
      </p:sp>
      <p:sp>
        <p:nvSpPr>
          <p:cNvPr id="5" name="4 Marcador de pie de página"/>
          <p:cNvSpPr>
            <a:spLocks noGrp="1"/>
          </p:cNvSpPr>
          <p:nvPr>
            <p:ph type="ftr" sz="quarter" idx="11"/>
          </p:nvPr>
        </p:nvSpPr>
        <p:spPr/>
        <p:txBody>
          <a:bodyPr/>
          <a:lstStyle/>
          <a:p>
            <a:pPr lvl="0"/>
            <a:r>
              <a:rPr lang="es-ES"/>
              <a:t>1º curso de Gestión Administrativa Colegio Ángeles Custodios</a:t>
            </a:r>
          </a:p>
        </p:txBody>
      </p:sp>
      <p:sp>
        <p:nvSpPr>
          <p:cNvPr id="6" name="5 Marcador de número de diapositiva"/>
          <p:cNvSpPr>
            <a:spLocks noGrp="1"/>
          </p:cNvSpPr>
          <p:nvPr>
            <p:ph type="sldNum" sz="quarter" idx="12"/>
          </p:nvPr>
        </p:nvSpPr>
        <p:spPr/>
        <p:txBody>
          <a:bodyPr/>
          <a:lstStyle/>
          <a:p>
            <a:pPr lvl="0"/>
            <a:fld id="{5497514B-741B-4D6A-A666-D337750EDD66}" type="slidenum">
              <a:t>‹Nº›</a:t>
            </a:fld>
            <a:endParaRPr lang="es-ES"/>
          </a:p>
        </p:txBody>
      </p:sp>
    </p:spTree>
    <p:extLst>
      <p:ext uri="{BB962C8B-B14F-4D97-AF65-F5344CB8AC3E}">
        <p14:creationId xmlns:p14="http://schemas.microsoft.com/office/powerpoint/2010/main" val="34848454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4963"/>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4963"/>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pPr lvl="0"/>
            <a:endParaRPr lang="es-ES"/>
          </a:p>
        </p:txBody>
      </p:sp>
      <p:sp>
        <p:nvSpPr>
          <p:cNvPr id="6" name="5 Marcador de pie de página"/>
          <p:cNvSpPr>
            <a:spLocks noGrp="1"/>
          </p:cNvSpPr>
          <p:nvPr>
            <p:ph type="ftr" sz="quarter" idx="11"/>
          </p:nvPr>
        </p:nvSpPr>
        <p:spPr/>
        <p:txBody>
          <a:bodyPr/>
          <a:lstStyle/>
          <a:p>
            <a:pPr lvl="0"/>
            <a:r>
              <a:rPr lang="es-ES"/>
              <a:t>1º curso de Gestión Administrativa Colegio Ángeles Custodios</a:t>
            </a:r>
          </a:p>
        </p:txBody>
      </p:sp>
      <p:sp>
        <p:nvSpPr>
          <p:cNvPr id="7" name="6 Marcador de número de diapositiva"/>
          <p:cNvSpPr>
            <a:spLocks noGrp="1"/>
          </p:cNvSpPr>
          <p:nvPr>
            <p:ph type="sldNum" sz="quarter" idx="12"/>
          </p:nvPr>
        </p:nvSpPr>
        <p:spPr/>
        <p:txBody>
          <a:bodyPr/>
          <a:lstStyle/>
          <a:p>
            <a:pPr lvl="0"/>
            <a:fld id="{CD1D1B47-96F1-4E76-A71A-D70C5EBEED2E}" type="slidenum">
              <a:t>‹Nº›</a:t>
            </a:fld>
            <a:endParaRPr lang="es-ES"/>
          </a:p>
        </p:txBody>
      </p:sp>
    </p:spTree>
    <p:extLst>
      <p:ext uri="{BB962C8B-B14F-4D97-AF65-F5344CB8AC3E}">
        <p14:creationId xmlns:p14="http://schemas.microsoft.com/office/powerpoint/2010/main" val="13172908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pPr lvl="0"/>
            <a:endParaRPr lang="es-ES"/>
          </a:p>
        </p:txBody>
      </p:sp>
      <p:sp>
        <p:nvSpPr>
          <p:cNvPr id="8" name="7 Marcador de pie de página"/>
          <p:cNvSpPr>
            <a:spLocks noGrp="1"/>
          </p:cNvSpPr>
          <p:nvPr>
            <p:ph type="ftr" sz="quarter" idx="11"/>
          </p:nvPr>
        </p:nvSpPr>
        <p:spPr/>
        <p:txBody>
          <a:bodyPr/>
          <a:lstStyle/>
          <a:p>
            <a:pPr lvl="0"/>
            <a:r>
              <a:rPr lang="es-ES"/>
              <a:t>1º curso de Gestión Administrativa Colegio Ángeles Custodios</a:t>
            </a:r>
          </a:p>
        </p:txBody>
      </p:sp>
      <p:sp>
        <p:nvSpPr>
          <p:cNvPr id="9" name="8 Marcador de número de diapositiva"/>
          <p:cNvSpPr>
            <a:spLocks noGrp="1"/>
          </p:cNvSpPr>
          <p:nvPr>
            <p:ph type="sldNum" sz="quarter" idx="12"/>
          </p:nvPr>
        </p:nvSpPr>
        <p:spPr/>
        <p:txBody>
          <a:bodyPr/>
          <a:lstStyle/>
          <a:p>
            <a:pPr lvl="0"/>
            <a:fld id="{F15B7DE1-7720-41F1-8AD0-875EA695D2F9}" type="slidenum">
              <a:t>‹Nº›</a:t>
            </a:fld>
            <a:endParaRPr lang="es-ES"/>
          </a:p>
        </p:txBody>
      </p:sp>
    </p:spTree>
    <p:extLst>
      <p:ext uri="{BB962C8B-B14F-4D97-AF65-F5344CB8AC3E}">
        <p14:creationId xmlns:p14="http://schemas.microsoft.com/office/powerpoint/2010/main" val="4128687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pPr lvl="0"/>
            <a:endParaRPr lang="es-ES"/>
          </a:p>
        </p:txBody>
      </p:sp>
      <p:sp>
        <p:nvSpPr>
          <p:cNvPr id="4" name="3 Marcador de pie de página"/>
          <p:cNvSpPr>
            <a:spLocks noGrp="1"/>
          </p:cNvSpPr>
          <p:nvPr>
            <p:ph type="ftr" sz="quarter" idx="11"/>
          </p:nvPr>
        </p:nvSpPr>
        <p:spPr/>
        <p:txBody>
          <a:bodyPr/>
          <a:lstStyle/>
          <a:p>
            <a:pPr lvl="0"/>
            <a:r>
              <a:rPr lang="es-ES"/>
              <a:t>1º curso de Gestión Administrativa Colegio Ángeles Custodios</a:t>
            </a:r>
          </a:p>
        </p:txBody>
      </p:sp>
      <p:sp>
        <p:nvSpPr>
          <p:cNvPr id="5" name="4 Marcador de número de diapositiva"/>
          <p:cNvSpPr>
            <a:spLocks noGrp="1"/>
          </p:cNvSpPr>
          <p:nvPr>
            <p:ph type="sldNum" sz="quarter" idx="12"/>
          </p:nvPr>
        </p:nvSpPr>
        <p:spPr/>
        <p:txBody>
          <a:bodyPr/>
          <a:lstStyle/>
          <a:p>
            <a:pPr lvl="0"/>
            <a:fld id="{55ED2088-C6B7-4FAD-9ABD-95974D44858E}" type="slidenum">
              <a:t>‹Nº›</a:t>
            </a:fld>
            <a:endParaRPr lang="es-ES"/>
          </a:p>
        </p:txBody>
      </p:sp>
    </p:spTree>
    <p:extLst>
      <p:ext uri="{BB962C8B-B14F-4D97-AF65-F5344CB8AC3E}">
        <p14:creationId xmlns:p14="http://schemas.microsoft.com/office/powerpoint/2010/main" val="11719043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lvl="0"/>
            <a:endParaRPr lang="es-ES"/>
          </a:p>
        </p:txBody>
      </p:sp>
      <p:sp>
        <p:nvSpPr>
          <p:cNvPr id="3" name="2 Marcador de pie de página"/>
          <p:cNvSpPr>
            <a:spLocks noGrp="1"/>
          </p:cNvSpPr>
          <p:nvPr>
            <p:ph type="ftr" sz="quarter" idx="11"/>
          </p:nvPr>
        </p:nvSpPr>
        <p:spPr/>
        <p:txBody>
          <a:bodyPr/>
          <a:lstStyle/>
          <a:p>
            <a:pPr lvl="0"/>
            <a:r>
              <a:rPr lang="es-ES"/>
              <a:t>1º curso de Gestión Administrativa Colegio Ángeles Custodios</a:t>
            </a:r>
          </a:p>
        </p:txBody>
      </p:sp>
      <p:sp>
        <p:nvSpPr>
          <p:cNvPr id="4" name="3 Marcador de número de diapositiva"/>
          <p:cNvSpPr>
            <a:spLocks noGrp="1"/>
          </p:cNvSpPr>
          <p:nvPr>
            <p:ph type="sldNum" sz="quarter" idx="12"/>
          </p:nvPr>
        </p:nvSpPr>
        <p:spPr/>
        <p:txBody>
          <a:bodyPr/>
          <a:lstStyle/>
          <a:p>
            <a:pPr lvl="0"/>
            <a:fld id="{F8F798DA-EB04-44B3-8110-F2316EA1F283}" type="slidenum">
              <a:t>‹Nº›</a:t>
            </a:fld>
            <a:endParaRPr lang="es-ES"/>
          </a:p>
        </p:txBody>
      </p:sp>
    </p:spTree>
    <p:extLst>
      <p:ext uri="{BB962C8B-B14F-4D97-AF65-F5344CB8AC3E}">
        <p14:creationId xmlns:p14="http://schemas.microsoft.com/office/powerpoint/2010/main" val="37095282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pPr lvl="0"/>
            <a:endParaRPr lang="es-ES"/>
          </a:p>
        </p:txBody>
      </p:sp>
      <p:sp>
        <p:nvSpPr>
          <p:cNvPr id="6" name="5 Marcador de pie de página"/>
          <p:cNvSpPr>
            <a:spLocks noGrp="1"/>
          </p:cNvSpPr>
          <p:nvPr>
            <p:ph type="ftr" sz="quarter" idx="11"/>
          </p:nvPr>
        </p:nvSpPr>
        <p:spPr/>
        <p:txBody>
          <a:bodyPr/>
          <a:lstStyle/>
          <a:p>
            <a:pPr lvl="0"/>
            <a:r>
              <a:rPr lang="es-ES"/>
              <a:t>1º curso de Gestión Administrativa Colegio Ángeles Custodios</a:t>
            </a:r>
          </a:p>
        </p:txBody>
      </p:sp>
      <p:sp>
        <p:nvSpPr>
          <p:cNvPr id="7" name="6 Marcador de número de diapositiva"/>
          <p:cNvSpPr>
            <a:spLocks noGrp="1"/>
          </p:cNvSpPr>
          <p:nvPr>
            <p:ph type="sldNum" sz="quarter" idx="12"/>
          </p:nvPr>
        </p:nvSpPr>
        <p:spPr/>
        <p:txBody>
          <a:bodyPr/>
          <a:lstStyle/>
          <a:p>
            <a:pPr lvl="0"/>
            <a:fld id="{B3E32BC3-81F4-49D0-AAA9-561955D6EFA1}" type="slidenum">
              <a:t>‹Nº›</a:t>
            </a:fld>
            <a:endParaRPr lang="es-ES"/>
          </a:p>
        </p:txBody>
      </p:sp>
    </p:spTree>
    <p:extLst>
      <p:ext uri="{BB962C8B-B14F-4D97-AF65-F5344CB8AC3E}">
        <p14:creationId xmlns:p14="http://schemas.microsoft.com/office/powerpoint/2010/main" val="3813601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pPr lvl="0"/>
            <a:endParaRPr lang="es-ES"/>
          </a:p>
        </p:txBody>
      </p:sp>
      <p:sp>
        <p:nvSpPr>
          <p:cNvPr id="6" name="5 Marcador de pie de página"/>
          <p:cNvSpPr>
            <a:spLocks noGrp="1"/>
          </p:cNvSpPr>
          <p:nvPr>
            <p:ph type="ftr" sz="quarter" idx="11"/>
          </p:nvPr>
        </p:nvSpPr>
        <p:spPr/>
        <p:txBody>
          <a:bodyPr/>
          <a:lstStyle/>
          <a:p>
            <a:pPr lvl="0"/>
            <a:r>
              <a:rPr lang="es-ES"/>
              <a:t>1º curso de Gestión Administrativa Colegio Ángeles Custodios</a:t>
            </a:r>
          </a:p>
        </p:txBody>
      </p:sp>
      <p:sp>
        <p:nvSpPr>
          <p:cNvPr id="7" name="6 Marcador de número de diapositiva"/>
          <p:cNvSpPr>
            <a:spLocks noGrp="1"/>
          </p:cNvSpPr>
          <p:nvPr>
            <p:ph type="sldNum" sz="quarter" idx="12"/>
          </p:nvPr>
        </p:nvSpPr>
        <p:spPr/>
        <p:txBody>
          <a:bodyPr/>
          <a:lstStyle/>
          <a:p>
            <a:pPr lvl="0"/>
            <a:fld id="{1BA51A6E-5993-4BD8-B63B-F5C44DC927DC}" type="slidenum">
              <a:t>‹Nº›</a:t>
            </a:fld>
            <a:endParaRPr lang="es-ES"/>
          </a:p>
        </p:txBody>
      </p:sp>
    </p:spTree>
    <p:extLst>
      <p:ext uri="{BB962C8B-B14F-4D97-AF65-F5344CB8AC3E}">
        <p14:creationId xmlns:p14="http://schemas.microsoft.com/office/powerpoint/2010/main" val="794060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pPr lvl="0"/>
            <a:endParaRPr lang="es-ES"/>
          </a:p>
        </p:txBody>
      </p:sp>
      <p:sp>
        <p:nvSpPr>
          <p:cNvPr id="5" name="4 Marcador de pie de página"/>
          <p:cNvSpPr>
            <a:spLocks noGrp="1"/>
          </p:cNvSpPr>
          <p:nvPr>
            <p:ph type="ftr" sz="quarter" idx="11"/>
          </p:nvPr>
        </p:nvSpPr>
        <p:spPr/>
        <p:txBody>
          <a:bodyPr/>
          <a:lstStyle/>
          <a:p>
            <a:pPr lvl="0"/>
            <a:r>
              <a:rPr lang="es-ES"/>
              <a:t>1º curso de Gestión Administrativa Colegio Ángeles Custodios</a:t>
            </a:r>
          </a:p>
        </p:txBody>
      </p:sp>
      <p:sp>
        <p:nvSpPr>
          <p:cNvPr id="6" name="5 Marcador de número de diapositiva"/>
          <p:cNvSpPr>
            <a:spLocks noGrp="1"/>
          </p:cNvSpPr>
          <p:nvPr>
            <p:ph type="sldNum" sz="quarter" idx="12"/>
          </p:nvPr>
        </p:nvSpPr>
        <p:spPr/>
        <p:txBody>
          <a:bodyPr/>
          <a:lstStyle/>
          <a:p>
            <a:pPr lvl="0"/>
            <a:fld id="{37EDF9BF-87A6-40E1-8E66-F933BD5BCD2E}" type="slidenum">
              <a:t>‹Nº›</a:t>
            </a:fld>
            <a:endParaRPr lang="es-ES"/>
          </a:p>
        </p:txBody>
      </p:sp>
    </p:spTree>
    <p:extLst>
      <p:ext uri="{BB962C8B-B14F-4D97-AF65-F5344CB8AC3E}">
        <p14:creationId xmlns:p14="http://schemas.microsoft.com/office/powerpoint/2010/main" val="36006349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600200"/>
            <a:ext cx="2057400" cy="45307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600200"/>
            <a:ext cx="6019800" cy="45307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pPr lvl="0"/>
            <a:endParaRPr lang="es-ES"/>
          </a:p>
        </p:txBody>
      </p:sp>
      <p:sp>
        <p:nvSpPr>
          <p:cNvPr id="5" name="4 Marcador de pie de página"/>
          <p:cNvSpPr>
            <a:spLocks noGrp="1"/>
          </p:cNvSpPr>
          <p:nvPr>
            <p:ph type="ftr" sz="quarter" idx="11"/>
          </p:nvPr>
        </p:nvSpPr>
        <p:spPr/>
        <p:txBody>
          <a:bodyPr/>
          <a:lstStyle/>
          <a:p>
            <a:pPr lvl="0"/>
            <a:r>
              <a:rPr lang="es-ES"/>
              <a:t>1º curso de Gestión Administrativa Colegio Ángeles Custodios</a:t>
            </a:r>
          </a:p>
        </p:txBody>
      </p:sp>
      <p:sp>
        <p:nvSpPr>
          <p:cNvPr id="6" name="5 Marcador de número de diapositiva"/>
          <p:cNvSpPr>
            <a:spLocks noGrp="1"/>
          </p:cNvSpPr>
          <p:nvPr>
            <p:ph type="sldNum" sz="quarter" idx="12"/>
          </p:nvPr>
        </p:nvSpPr>
        <p:spPr/>
        <p:txBody>
          <a:bodyPr/>
          <a:lstStyle/>
          <a:p>
            <a:pPr lvl="0"/>
            <a:fld id="{DF91C131-B17D-4ECB-A08C-254E8CA55A1C}" type="slidenum">
              <a:t>‹Nº›</a:t>
            </a:fld>
            <a:endParaRPr lang="es-ES"/>
          </a:p>
        </p:txBody>
      </p:sp>
    </p:spTree>
    <p:extLst>
      <p:ext uri="{BB962C8B-B14F-4D97-AF65-F5344CB8AC3E}">
        <p14:creationId xmlns:p14="http://schemas.microsoft.com/office/powerpoint/2010/main" val="10496075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pPr lvl="0"/>
            <a:endParaRPr lang="es-ES"/>
          </a:p>
        </p:txBody>
      </p:sp>
      <p:sp>
        <p:nvSpPr>
          <p:cNvPr id="5" name="4 Marcador de pie de página"/>
          <p:cNvSpPr>
            <a:spLocks noGrp="1"/>
          </p:cNvSpPr>
          <p:nvPr>
            <p:ph type="ftr" sz="quarter" idx="11"/>
          </p:nvPr>
        </p:nvSpPr>
        <p:spPr/>
        <p:txBody>
          <a:bodyPr/>
          <a:lstStyle/>
          <a:p>
            <a:pPr lvl="0"/>
            <a:r>
              <a:rPr lang="es-ES"/>
              <a:t>1º curso de Gestión Administrativa Colegio Ángeles Custodios</a:t>
            </a:r>
          </a:p>
        </p:txBody>
      </p:sp>
      <p:sp>
        <p:nvSpPr>
          <p:cNvPr id="6" name="5 Marcador de número de diapositiva"/>
          <p:cNvSpPr>
            <a:spLocks noGrp="1"/>
          </p:cNvSpPr>
          <p:nvPr>
            <p:ph type="sldNum" sz="quarter" idx="12"/>
          </p:nvPr>
        </p:nvSpPr>
        <p:spPr/>
        <p:txBody>
          <a:bodyPr/>
          <a:lstStyle/>
          <a:p>
            <a:pPr lvl="0"/>
            <a:fld id="{29D53E5D-343F-42B1-8FD9-0AF7B56C7AB5}" type="slidenum">
              <a:t>‹Nº›</a:t>
            </a:fld>
            <a:endParaRPr lang="es-ES"/>
          </a:p>
        </p:txBody>
      </p:sp>
    </p:spTree>
    <p:extLst>
      <p:ext uri="{BB962C8B-B14F-4D97-AF65-F5344CB8AC3E}">
        <p14:creationId xmlns:p14="http://schemas.microsoft.com/office/powerpoint/2010/main" val="3564515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pPr lvl="0"/>
            <a:endParaRPr lang="es-ES"/>
          </a:p>
        </p:txBody>
      </p:sp>
      <p:sp>
        <p:nvSpPr>
          <p:cNvPr id="5" name="4 Marcador de pie de página"/>
          <p:cNvSpPr>
            <a:spLocks noGrp="1"/>
          </p:cNvSpPr>
          <p:nvPr>
            <p:ph type="ftr" sz="quarter" idx="11"/>
          </p:nvPr>
        </p:nvSpPr>
        <p:spPr/>
        <p:txBody>
          <a:bodyPr/>
          <a:lstStyle/>
          <a:p>
            <a:pPr lvl="0"/>
            <a:r>
              <a:rPr lang="es-ES"/>
              <a:t>1º curso de Gestión Administrativa Colegio Ángeles Custodios</a:t>
            </a:r>
          </a:p>
        </p:txBody>
      </p:sp>
      <p:sp>
        <p:nvSpPr>
          <p:cNvPr id="6" name="5 Marcador de número de diapositiva"/>
          <p:cNvSpPr>
            <a:spLocks noGrp="1"/>
          </p:cNvSpPr>
          <p:nvPr>
            <p:ph type="sldNum" sz="quarter" idx="12"/>
          </p:nvPr>
        </p:nvSpPr>
        <p:spPr/>
        <p:txBody>
          <a:bodyPr/>
          <a:lstStyle/>
          <a:p>
            <a:pPr lvl="0"/>
            <a:fld id="{84F5F206-B9E6-49D9-991C-B175F1640D92}" type="slidenum">
              <a:t>‹Nº›</a:t>
            </a:fld>
            <a:endParaRPr lang="es-ES"/>
          </a:p>
        </p:txBody>
      </p:sp>
    </p:spTree>
    <p:extLst>
      <p:ext uri="{BB962C8B-B14F-4D97-AF65-F5344CB8AC3E}">
        <p14:creationId xmlns:p14="http://schemas.microsoft.com/office/powerpoint/2010/main" val="19571575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pPr lvl="0"/>
            <a:endParaRPr lang="es-ES"/>
          </a:p>
        </p:txBody>
      </p:sp>
      <p:sp>
        <p:nvSpPr>
          <p:cNvPr id="5" name="4 Marcador de pie de página"/>
          <p:cNvSpPr>
            <a:spLocks noGrp="1"/>
          </p:cNvSpPr>
          <p:nvPr>
            <p:ph type="ftr" sz="quarter" idx="11"/>
          </p:nvPr>
        </p:nvSpPr>
        <p:spPr/>
        <p:txBody>
          <a:bodyPr/>
          <a:lstStyle/>
          <a:p>
            <a:pPr lvl="0"/>
            <a:r>
              <a:rPr lang="es-ES"/>
              <a:t>1º curso de Gestión Administrativa Colegio Ángeles Custodios</a:t>
            </a:r>
          </a:p>
        </p:txBody>
      </p:sp>
      <p:sp>
        <p:nvSpPr>
          <p:cNvPr id="6" name="5 Marcador de número de diapositiva"/>
          <p:cNvSpPr>
            <a:spLocks noGrp="1"/>
          </p:cNvSpPr>
          <p:nvPr>
            <p:ph type="sldNum" sz="quarter" idx="12"/>
          </p:nvPr>
        </p:nvSpPr>
        <p:spPr/>
        <p:txBody>
          <a:bodyPr/>
          <a:lstStyle/>
          <a:p>
            <a:pPr lvl="0"/>
            <a:fld id="{3788D4D2-5919-45DE-8A77-150DCE014018}" type="slidenum">
              <a:t>‹Nº›</a:t>
            </a:fld>
            <a:endParaRPr lang="es-ES"/>
          </a:p>
        </p:txBody>
      </p:sp>
    </p:spTree>
    <p:extLst>
      <p:ext uri="{BB962C8B-B14F-4D97-AF65-F5344CB8AC3E}">
        <p14:creationId xmlns:p14="http://schemas.microsoft.com/office/powerpoint/2010/main" val="24105456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4963"/>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4963"/>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pPr lvl="0"/>
            <a:endParaRPr lang="es-ES"/>
          </a:p>
        </p:txBody>
      </p:sp>
      <p:sp>
        <p:nvSpPr>
          <p:cNvPr id="6" name="5 Marcador de pie de página"/>
          <p:cNvSpPr>
            <a:spLocks noGrp="1"/>
          </p:cNvSpPr>
          <p:nvPr>
            <p:ph type="ftr" sz="quarter" idx="11"/>
          </p:nvPr>
        </p:nvSpPr>
        <p:spPr/>
        <p:txBody>
          <a:bodyPr/>
          <a:lstStyle/>
          <a:p>
            <a:pPr lvl="0"/>
            <a:r>
              <a:rPr lang="es-ES"/>
              <a:t>1º curso de Gestión Administrativa Colegio Ángeles Custodios</a:t>
            </a:r>
          </a:p>
        </p:txBody>
      </p:sp>
      <p:sp>
        <p:nvSpPr>
          <p:cNvPr id="7" name="6 Marcador de número de diapositiva"/>
          <p:cNvSpPr>
            <a:spLocks noGrp="1"/>
          </p:cNvSpPr>
          <p:nvPr>
            <p:ph type="sldNum" sz="quarter" idx="12"/>
          </p:nvPr>
        </p:nvSpPr>
        <p:spPr/>
        <p:txBody>
          <a:bodyPr/>
          <a:lstStyle/>
          <a:p>
            <a:pPr lvl="0"/>
            <a:fld id="{81797E60-C23B-4A84-B3A1-B082D7460F1F}" type="slidenum">
              <a:t>‹Nº›</a:t>
            </a:fld>
            <a:endParaRPr lang="es-ES"/>
          </a:p>
        </p:txBody>
      </p:sp>
    </p:spTree>
    <p:extLst>
      <p:ext uri="{BB962C8B-B14F-4D97-AF65-F5344CB8AC3E}">
        <p14:creationId xmlns:p14="http://schemas.microsoft.com/office/powerpoint/2010/main" val="32569196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pPr lvl="0"/>
            <a:endParaRPr lang="es-ES"/>
          </a:p>
        </p:txBody>
      </p:sp>
      <p:sp>
        <p:nvSpPr>
          <p:cNvPr id="8" name="7 Marcador de pie de página"/>
          <p:cNvSpPr>
            <a:spLocks noGrp="1"/>
          </p:cNvSpPr>
          <p:nvPr>
            <p:ph type="ftr" sz="quarter" idx="11"/>
          </p:nvPr>
        </p:nvSpPr>
        <p:spPr/>
        <p:txBody>
          <a:bodyPr/>
          <a:lstStyle/>
          <a:p>
            <a:pPr lvl="0"/>
            <a:r>
              <a:rPr lang="es-ES"/>
              <a:t>1º curso de Gestión Administrativa Colegio Ángeles Custodios</a:t>
            </a:r>
          </a:p>
        </p:txBody>
      </p:sp>
      <p:sp>
        <p:nvSpPr>
          <p:cNvPr id="9" name="8 Marcador de número de diapositiva"/>
          <p:cNvSpPr>
            <a:spLocks noGrp="1"/>
          </p:cNvSpPr>
          <p:nvPr>
            <p:ph type="sldNum" sz="quarter" idx="12"/>
          </p:nvPr>
        </p:nvSpPr>
        <p:spPr/>
        <p:txBody>
          <a:bodyPr/>
          <a:lstStyle/>
          <a:p>
            <a:pPr lvl="0"/>
            <a:fld id="{B8BB290C-D76B-4768-A3CF-F222780371F6}" type="slidenum">
              <a:t>‹Nº›</a:t>
            </a:fld>
            <a:endParaRPr lang="es-ES"/>
          </a:p>
        </p:txBody>
      </p:sp>
    </p:spTree>
    <p:extLst>
      <p:ext uri="{BB962C8B-B14F-4D97-AF65-F5344CB8AC3E}">
        <p14:creationId xmlns:p14="http://schemas.microsoft.com/office/powerpoint/2010/main" val="7635522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pPr lvl="0"/>
            <a:endParaRPr lang="es-ES"/>
          </a:p>
        </p:txBody>
      </p:sp>
      <p:sp>
        <p:nvSpPr>
          <p:cNvPr id="4" name="3 Marcador de pie de página"/>
          <p:cNvSpPr>
            <a:spLocks noGrp="1"/>
          </p:cNvSpPr>
          <p:nvPr>
            <p:ph type="ftr" sz="quarter" idx="11"/>
          </p:nvPr>
        </p:nvSpPr>
        <p:spPr/>
        <p:txBody>
          <a:bodyPr/>
          <a:lstStyle/>
          <a:p>
            <a:pPr lvl="0"/>
            <a:r>
              <a:rPr lang="es-ES"/>
              <a:t>1º curso de Gestión Administrativa Colegio Ángeles Custodios</a:t>
            </a:r>
          </a:p>
        </p:txBody>
      </p:sp>
      <p:sp>
        <p:nvSpPr>
          <p:cNvPr id="5" name="4 Marcador de número de diapositiva"/>
          <p:cNvSpPr>
            <a:spLocks noGrp="1"/>
          </p:cNvSpPr>
          <p:nvPr>
            <p:ph type="sldNum" sz="quarter" idx="12"/>
          </p:nvPr>
        </p:nvSpPr>
        <p:spPr/>
        <p:txBody>
          <a:bodyPr/>
          <a:lstStyle/>
          <a:p>
            <a:pPr lvl="0"/>
            <a:fld id="{A531B139-E146-4C3C-A25F-FCE9AF4278AE}" type="slidenum">
              <a:t>‹Nº›</a:t>
            </a:fld>
            <a:endParaRPr lang="es-ES"/>
          </a:p>
        </p:txBody>
      </p:sp>
    </p:spTree>
    <p:extLst>
      <p:ext uri="{BB962C8B-B14F-4D97-AF65-F5344CB8AC3E}">
        <p14:creationId xmlns:p14="http://schemas.microsoft.com/office/powerpoint/2010/main" val="34182167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lvl="0"/>
            <a:endParaRPr lang="es-ES"/>
          </a:p>
        </p:txBody>
      </p:sp>
      <p:sp>
        <p:nvSpPr>
          <p:cNvPr id="3" name="2 Marcador de pie de página"/>
          <p:cNvSpPr>
            <a:spLocks noGrp="1"/>
          </p:cNvSpPr>
          <p:nvPr>
            <p:ph type="ftr" sz="quarter" idx="11"/>
          </p:nvPr>
        </p:nvSpPr>
        <p:spPr/>
        <p:txBody>
          <a:bodyPr/>
          <a:lstStyle/>
          <a:p>
            <a:pPr lvl="0"/>
            <a:r>
              <a:rPr lang="es-ES"/>
              <a:t>1º curso de Gestión Administrativa Colegio Ángeles Custodios</a:t>
            </a:r>
          </a:p>
        </p:txBody>
      </p:sp>
      <p:sp>
        <p:nvSpPr>
          <p:cNvPr id="4" name="3 Marcador de número de diapositiva"/>
          <p:cNvSpPr>
            <a:spLocks noGrp="1"/>
          </p:cNvSpPr>
          <p:nvPr>
            <p:ph type="sldNum" sz="quarter" idx="12"/>
          </p:nvPr>
        </p:nvSpPr>
        <p:spPr/>
        <p:txBody>
          <a:bodyPr/>
          <a:lstStyle/>
          <a:p>
            <a:pPr lvl="0"/>
            <a:fld id="{95E0E234-222C-426D-B868-BBE830856E7D}" type="slidenum">
              <a:t>‹Nº›</a:t>
            </a:fld>
            <a:endParaRPr lang="es-ES"/>
          </a:p>
        </p:txBody>
      </p:sp>
    </p:spTree>
    <p:extLst>
      <p:ext uri="{BB962C8B-B14F-4D97-AF65-F5344CB8AC3E}">
        <p14:creationId xmlns:p14="http://schemas.microsoft.com/office/powerpoint/2010/main" val="20262006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pPr lvl="0"/>
            <a:endParaRPr lang="es-ES"/>
          </a:p>
        </p:txBody>
      </p:sp>
      <p:sp>
        <p:nvSpPr>
          <p:cNvPr id="6" name="5 Marcador de pie de página"/>
          <p:cNvSpPr>
            <a:spLocks noGrp="1"/>
          </p:cNvSpPr>
          <p:nvPr>
            <p:ph type="ftr" sz="quarter" idx="11"/>
          </p:nvPr>
        </p:nvSpPr>
        <p:spPr/>
        <p:txBody>
          <a:bodyPr/>
          <a:lstStyle/>
          <a:p>
            <a:pPr lvl="0"/>
            <a:r>
              <a:rPr lang="es-ES"/>
              <a:t>1º curso de Gestión Administrativa Colegio Ángeles Custodios</a:t>
            </a:r>
          </a:p>
        </p:txBody>
      </p:sp>
      <p:sp>
        <p:nvSpPr>
          <p:cNvPr id="7" name="6 Marcador de número de diapositiva"/>
          <p:cNvSpPr>
            <a:spLocks noGrp="1"/>
          </p:cNvSpPr>
          <p:nvPr>
            <p:ph type="sldNum" sz="quarter" idx="12"/>
          </p:nvPr>
        </p:nvSpPr>
        <p:spPr/>
        <p:txBody>
          <a:bodyPr/>
          <a:lstStyle/>
          <a:p>
            <a:pPr lvl="0"/>
            <a:fld id="{8D1CBA6D-7646-4C92-ABF2-9E7E174879AF}" type="slidenum">
              <a:t>‹Nº›</a:t>
            </a:fld>
            <a:endParaRPr lang="es-ES"/>
          </a:p>
        </p:txBody>
      </p:sp>
    </p:spTree>
    <p:extLst>
      <p:ext uri="{BB962C8B-B14F-4D97-AF65-F5344CB8AC3E}">
        <p14:creationId xmlns:p14="http://schemas.microsoft.com/office/powerpoint/2010/main" val="32255962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pPr lvl="0"/>
            <a:endParaRPr lang="es-ES"/>
          </a:p>
        </p:txBody>
      </p:sp>
      <p:sp>
        <p:nvSpPr>
          <p:cNvPr id="6" name="5 Marcador de pie de página"/>
          <p:cNvSpPr>
            <a:spLocks noGrp="1"/>
          </p:cNvSpPr>
          <p:nvPr>
            <p:ph type="ftr" sz="quarter" idx="11"/>
          </p:nvPr>
        </p:nvSpPr>
        <p:spPr/>
        <p:txBody>
          <a:bodyPr/>
          <a:lstStyle/>
          <a:p>
            <a:pPr lvl="0"/>
            <a:r>
              <a:rPr lang="es-ES"/>
              <a:t>1º curso de Gestión Administrativa Colegio Ángeles Custodios</a:t>
            </a:r>
          </a:p>
        </p:txBody>
      </p:sp>
      <p:sp>
        <p:nvSpPr>
          <p:cNvPr id="7" name="6 Marcador de número de diapositiva"/>
          <p:cNvSpPr>
            <a:spLocks noGrp="1"/>
          </p:cNvSpPr>
          <p:nvPr>
            <p:ph type="sldNum" sz="quarter" idx="12"/>
          </p:nvPr>
        </p:nvSpPr>
        <p:spPr/>
        <p:txBody>
          <a:bodyPr/>
          <a:lstStyle/>
          <a:p>
            <a:pPr lvl="0"/>
            <a:fld id="{5BD4010F-B1AE-45E9-A293-70FF4B08739D}" type="slidenum">
              <a:t>‹Nº›</a:t>
            </a:fld>
            <a:endParaRPr lang="es-ES"/>
          </a:p>
        </p:txBody>
      </p:sp>
    </p:spTree>
    <p:extLst>
      <p:ext uri="{BB962C8B-B14F-4D97-AF65-F5344CB8AC3E}">
        <p14:creationId xmlns:p14="http://schemas.microsoft.com/office/powerpoint/2010/main" val="42821407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pPr lvl="0"/>
            <a:endParaRPr lang="es-ES"/>
          </a:p>
        </p:txBody>
      </p:sp>
      <p:sp>
        <p:nvSpPr>
          <p:cNvPr id="5" name="4 Marcador de pie de página"/>
          <p:cNvSpPr>
            <a:spLocks noGrp="1"/>
          </p:cNvSpPr>
          <p:nvPr>
            <p:ph type="ftr" sz="quarter" idx="11"/>
          </p:nvPr>
        </p:nvSpPr>
        <p:spPr/>
        <p:txBody>
          <a:bodyPr/>
          <a:lstStyle/>
          <a:p>
            <a:pPr lvl="0"/>
            <a:r>
              <a:rPr lang="es-ES"/>
              <a:t>1º curso de Gestión Administrativa Colegio Ángeles Custodios</a:t>
            </a:r>
          </a:p>
        </p:txBody>
      </p:sp>
      <p:sp>
        <p:nvSpPr>
          <p:cNvPr id="6" name="5 Marcador de número de diapositiva"/>
          <p:cNvSpPr>
            <a:spLocks noGrp="1"/>
          </p:cNvSpPr>
          <p:nvPr>
            <p:ph type="sldNum" sz="quarter" idx="12"/>
          </p:nvPr>
        </p:nvSpPr>
        <p:spPr/>
        <p:txBody>
          <a:bodyPr/>
          <a:lstStyle/>
          <a:p>
            <a:pPr lvl="0"/>
            <a:fld id="{CBAFAD3D-48C5-4284-93BA-D0D18C20127C}" type="slidenum">
              <a:t>‹Nº›</a:t>
            </a:fld>
            <a:endParaRPr lang="es-ES"/>
          </a:p>
        </p:txBody>
      </p:sp>
    </p:spTree>
    <p:extLst>
      <p:ext uri="{BB962C8B-B14F-4D97-AF65-F5344CB8AC3E}">
        <p14:creationId xmlns:p14="http://schemas.microsoft.com/office/powerpoint/2010/main" val="9722549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3050"/>
            <a:ext cx="2057400" cy="585787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3050"/>
            <a:ext cx="6019800" cy="585787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pPr lvl="0"/>
            <a:endParaRPr lang="es-ES"/>
          </a:p>
        </p:txBody>
      </p:sp>
      <p:sp>
        <p:nvSpPr>
          <p:cNvPr id="5" name="4 Marcador de pie de página"/>
          <p:cNvSpPr>
            <a:spLocks noGrp="1"/>
          </p:cNvSpPr>
          <p:nvPr>
            <p:ph type="ftr" sz="quarter" idx="11"/>
          </p:nvPr>
        </p:nvSpPr>
        <p:spPr/>
        <p:txBody>
          <a:bodyPr/>
          <a:lstStyle/>
          <a:p>
            <a:pPr lvl="0"/>
            <a:r>
              <a:rPr lang="es-ES"/>
              <a:t>1º curso de Gestión Administrativa Colegio Ángeles Custodios</a:t>
            </a:r>
          </a:p>
        </p:txBody>
      </p:sp>
      <p:sp>
        <p:nvSpPr>
          <p:cNvPr id="6" name="5 Marcador de número de diapositiva"/>
          <p:cNvSpPr>
            <a:spLocks noGrp="1"/>
          </p:cNvSpPr>
          <p:nvPr>
            <p:ph type="sldNum" sz="quarter" idx="12"/>
          </p:nvPr>
        </p:nvSpPr>
        <p:spPr/>
        <p:txBody>
          <a:bodyPr/>
          <a:lstStyle/>
          <a:p>
            <a:pPr lvl="0"/>
            <a:fld id="{0E1E90EE-5CDF-41B1-BDB7-E55A961C10E1}" type="slidenum">
              <a:t>‹Nº›</a:t>
            </a:fld>
            <a:endParaRPr lang="es-ES"/>
          </a:p>
        </p:txBody>
      </p:sp>
    </p:spTree>
    <p:extLst>
      <p:ext uri="{BB962C8B-B14F-4D97-AF65-F5344CB8AC3E}">
        <p14:creationId xmlns:p14="http://schemas.microsoft.com/office/powerpoint/2010/main" val="24139242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Tree>
    <p:extLst>
      <p:ext uri="{BB962C8B-B14F-4D97-AF65-F5344CB8AC3E}">
        <p14:creationId xmlns:p14="http://schemas.microsoft.com/office/powerpoint/2010/main" val="21160189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Tree>
    <p:extLst>
      <p:ext uri="{BB962C8B-B14F-4D97-AF65-F5344CB8AC3E}">
        <p14:creationId xmlns:p14="http://schemas.microsoft.com/office/powerpoint/2010/main" val="4489397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Tree>
    <p:extLst>
      <p:ext uri="{BB962C8B-B14F-4D97-AF65-F5344CB8AC3E}">
        <p14:creationId xmlns:p14="http://schemas.microsoft.com/office/powerpoint/2010/main" val="722709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746125" y="1938338"/>
            <a:ext cx="3741738" cy="43211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0263" y="1938338"/>
            <a:ext cx="3741737" cy="43211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Tree>
    <p:extLst>
      <p:ext uri="{BB962C8B-B14F-4D97-AF65-F5344CB8AC3E}">
        <p14:creationId xmlns:p14="http://schemas.microsoft.com/office/powerpoint/2010/main" val="20226379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Tree>
    <p:extLst>
      <p:ext uri="{BB962C8B-B14F-4D97-AF65-F5344CB8AC3E}">
        <p14:creationId xmlns:p14="http://schemas.microsoft.com/office/powerpoint/2010/main" val="5554913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Tree>
    <p:extLst>
      <p:ext uri="{BB962C8B-B14F-4D97-AF65-F5344CB8AC3E}">
        <p14:creationId xmlns:p14="http://schemas.microsoft.com/office/powerpoint/2010/main" val="30957211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31224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Tree>
    <p:extLst>
      <p:ext uri="{BB962C8B-B14F-4D97-AF65-F5344CB8AC3E}">
        <p14:creationId xmlns:p14="http://schemas.microsoft.com/office/powerpoint/2010/main" val="399950052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Tree>
    <p:extLst>
      <p:ext uri="{BB962C8B-B14F-4D97-AF65-F5344CB8AC3E}">
        <p14:creationId xmlns:p14="http://schemas.microsoft.com/office/powerpoint/2010/main" val="7908698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Tree>
    <p:extLst>
      <p:ext uri="{BB962C8B-B14F-4D97-AF65-F5344CB8AC3E}">
        <p14:creationId xmlns:p14="http://schemas.microsoft.com/office/powerpoint/2010/main" val="32633878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29388" y="635000"/>
            <a:ext cx="1951037" cy="5624513"/>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71513" y="635000"/>
            <a:ext cx="5705475" cy="5624513"/>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Tree>
    <p:extLst>
      <p:ext uri="{BB962C8B-B14F-4D97-AF65-F5344CB8AC3E}">
        <p14:creationId xmlns:p14="http://schemas.microsoft.com/office/powerpoint/2010/main" val="4087063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ounded Rectangle 13"/>
          <p:cNvSpPr/>
          <p:nvPr/>
        </p:nvSpPr>
        <p:spPr>
          <a:xfrm>
            <a:off x="228600" y="228600"/>
            <a:ext cx="8695440" cy="246851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a:gsLst>
              <a:gs pos="0">
                <a:srgbClr val="0293E0"/>
              </a:gs>
              <a:gs pos="100000">
                <a:srgbClr val="83D3FE"/>
              </a:gs>
            </a:gsLst>
            <a:lin ang="5400000"/>
          </a:gradFill>
          <a:ln>
            <a:noFill/>
            <a:prstDash val="solid"/>
          </a:ln>
        </p:spPr>
        <p:txBody>
          <a:bodyPr vert="horz" wrap="square" lIns="90000" tIns="45000" rIns="90000" bIns="45000" anchor="ctr" anchorCtr="0" compatLnSpc="0"/>
          <a:lstStyle/>
          <a:p>
            <a:pPr marL="0" marR="0" lvl="0" indent="0" rtl="0" hangingPunct="0">
              <a:lnSpc>
                <a:spcPct val="100000"/>
              </a:lnSpc>
              <a:spcBef>
                <a:spcPts val="0"/>
              </a:spcBef>
              <a:spcAft>
                <a:spcPts val="0"/>
              </a:spcAft>
              <a:buNone/>
              <a:tabLst/>
            </a:pPr>
            <a:endParaRPr lang="es-ES" sz="1800" b="0" i="0" u="none" strike="noStrike" kern="1200">
              <a:ln>
                <a:noFill/>
              </a:ln>
              <a:latin typeface="Arial" pitchFamily="18"/>
              <a:ea typeface="Microsoft YaHei" pitchFamily="2"/>
              <a:cs typeface="Lucida Sans" pitchFamily="2"/>
            </a:endParaRPr>
          </a:p>
        </p:txBody>
      </p:sp>
      <p:grpSp>
        <p:nvGrpSpPr>
          <p:cNvPr id="3" name="Group 15"/>
          <p:cNvGrpSpPr/>
          <p:nvPr/>
        </p:nvGrpSpPr>
        <p:grpSpPr>
          <a:xfrm>
            <a:off x="211680" y="1679399"/>
            <a:ext cx="8723160" cy="1329480"/>
            <a:chOff x="211680" y="1679399"/>
            <a:chExt cx="8723160" cy="1329480"/>
          </a:xfrm>
        </p:grpSpPr>
        <p:sp>
          <p:nvSpPr>
            <p:cNvPr id="4" name="Freeform 14"/>
            <p:cNvSpPr/>
            <p:nvPr/>
          </p:nvSpPr>
          <p:spPr>
            <a:xfrm>
              <a:off x="6047279" y="1824479"/>
              <a:ext cx="2876040" cy="713520"/>
            </a:xfrm>
            <a:custGeom>
              <a:avLst/>
              <a:gdLst>
                <a:gd name="f0" fmla="val 0"/>
                <a:gd name="f1" fmla="val 2706"/>
                <a:gd name="f2" fmla="val 640"/>
                <a:gd name="f3" fmla="val 2700"/>
                <a:gd name="f4" fmla="val 2586"/>
                <a:gd name="f5" fmla="val 18"/>
                <a:gd name="f6" fmla="val 2470"/>
                <a:gd name="f7" fmla="val 38"/>
                <a:gd name="f8" fmla="val 2352"/>
                <a:gd name="f9" fmla="val 60"/>
                <a:gd name="f10" fmla="val 2230"/>
                <a:gd name="f11" fmla="val 82"/>
                <a:gd name="f12" fmla="val 2106"/>
                <a:gd name="f13" fmla="val 108"/>
                <a:gd name="f14" fmla="val 1978"/>
                <a:gd name="f15" fmla="val 134"/>
                <a:gd name="f16" fmla="val 1848"/>
                <a:gd name="f17" fmla="val 164"/>
                <a:gd name="f18" fmla="val 1714"/>
                <a:gd name="f19" fmla="val 194"/>
                <a:gd name="f20" fmla="val 1472"/>
                <a:gd name="f21" fmla="val 252"/>
                <a:gd name="f22" fmla="val 1236"/>
                <a:gd name="f23" fmla="val 304"/>
                <a:gd name="f24" fmla="val 1010"/>
                <a:gd name="f25" fmla="val 352"/>
                <a:gd name="f26" fmla="val 792"/>
                <a:gd name="f27" fmla="val 398"/>
                <a:gd name="f28" fmla="val 584"/>
                <a:gd name="f29" fmla="val 438"/>
                <a:gd name="f30" fmla="val 382"/>
                <a:gd name="f31" fmla="val 474"/>
                <a:gd name="f32" fmla="val 188"/>
                <a:gd name="f33" fmla="val 508"/>
                <a:gd name="f34" fmla="val 538"/>
                <a:gd name="f35" fmla="val 130"/>
                <a:gd name="f36" fmla="val 556"/>
                <a:gd name="f37" fmla="val 254"/>
                <a:gd name="f38" fmla="val 572"/>
                <a:gd name="f39" fmla="val 374"/>
                <a:gd name="f40" fmla="val 586"/>
                <a:gd name="f41" fmla="val 492"/>
                <a:gd name="f42" fmla="val 598"/>
                <a:gd name="f43" fmla="val 606"/>
                <a:gd name="f44" fmla="val 610"/>
                <a:gd name="f45" fmla="val 716"/>
                <a:gd name="f46" fmla="val 618"/>
                <a:gd name="f47" fmla="val 822"/>
                <a:gd name="f48" fmla="val 626"/>
                <a:gd name="f49" fmla="val 926"/>
                <a:gd name="f50" fmla="val 632"/>
                <a:gd name="f51" fmla="val 1028"/>
                <a:gd name="f52" fmla="val 636"/>
                <a:gd name="f53" fmla="val 1126"/>
                <a:gd name="f54" fmla="val 638"/>
                <a:gd name="f55" fmla="val 1220"/>
                <a:gd name="f56" fmla="val 1312"/>
                <a:gd name="f57" fmla="val 1402"/>
                <a:gd name="f58" fmla="val 1490"/>
                <a:gd name="f59" fmla="val 1574"/>
                <a:gd name="f60" fmla="val 1656"/>
                <a:gd name="f61" fmla="val 1734"/>
                <a:gd name="f62" fmla="val 620"/>
                <a:gd name="f63" fmla="val 1812"/>
                <a:gd name="f64" fmla="val 612"/>
                <a:gd name="f65" fmla="val 1886"/>
                <a:gd name="f66" fmla="val 602"/>
                <a:gd name="f67" fmla="val 1960"/>
                <a:gd name="f68" fmla="val 592"/>
                <a:gd name="f69" fmla="val 2030"/>
                <a:gd name="f70" fmla="val 580"/>
                <a:gd name="f71" fmla="val 2100"/>
                <a:gd name="f72" fmla="val 568"/>
                <a:gd name="f73" fmla="val 2166"/>
                <a:gd name="f74" fmla="val 554"/>
                <a:gd name="f75" fmla="val 2232"/>
                <a:gd name="f76" fmla="val 540"/>
                <a:gd name="f77" fmla="val 2296"/>
                <a:gd name="f78" fmla="val 524"/>
                <a:gd name="f79" fmla="val 2358"/>
                <a:gd name="f80" fmla="val 2418"/>
                <a:gd name="f81" fmla="val 490"/>
                <a:gd name="f82" fmla="val 2478"/>
                <a:gd name="f83" fmla="val 472"/>
                <a:gd name="f84" fmla="val 2592"/>
                <a:gd name="f85" fmla="val 432"/>
                <a:gd name="f86" fmla="val 2702"/>
                <a:gd name="f87" fmla="val 390"/>
                <a:gd name="f88" fmla="val 388"/>
              </a:gdLst>
              <a:ahLst/>
              <a:cxnLst>
                <a:cxn ang="3cd4">
                  <a:pos x="hc" y="t"/>
                </a:cxn>
                <a:cxn ang="0">
                  <a:pos x="r" y="vc"/>
                </a:cxn>
                <a:cxn ang="cd4">
                  <a:pos x="hc" y="b"/>
                </a:cxn>
                <a:cxn ang="cd2">
                  <a:pos x="l" y="vc"/>
                </a:cxn>
              </a:cxnLst>
              <a:rect l="l" t="t" r="r" b="b"/>
              <a:pathLst>
                <a:path w="2706" h="640">
                  <a:moveTo>
                    <a:pt x="f3" y="f0"/>
                  </a:moveTo>
                  <a:lnTo>
                    <a:pt x="f3" y="f0"/>
                  </a:lnTo>
                  <a:lnTo>
                    <a:pt x="f4" y="f5"/>
                  </a:lnTo>
                  <a:lnTo>
                    <a:pt x="f6" y="f7"/>
                  </a:lnTo>
                  <a:lnTo>
                    <a:pt x="f8" y="f9"/>
                  </a:lnTo>
                  <a:lnTo>
                    <a:pt x="f10" y="f11"/>
                  </a:lnTo>
                  <a:lnTo>
                    <a:pt x="f12" y="f13"/>
                  </a:lnTo>
                  <a:lnTo>
                    <a:pt x="f14" y="f15"/>
                  </a:lnTo>
                  <a:lnTo>
                    <a:pt x="f16" y="f17"/>
                  </a:lnTo>
                  <a:lnTo>
                    <a:pt x="f18" y="f19"/>
                  </a:lnTo>
                  <a:lnTo>
                    <a:pt x="f18" y="f19"/>
                  </a:lnTo>
                  <a:lnTo>
                    <a:pt x="f20" y="f21"/>
                  </a:lnTo>
                  <a:lnTo>
                    <a:pt x="f22" y="f23"/>
                  </a:lnTo>
                  <a:lnTo>
                    <a:pt x="f24" y="f25"/>
                  </a:lnTo>
                  <a:lnTo>
                    <a:pt x="f26" y="f27"/>
                  </a:lnTo>
                  <a:lnTo>
                    <a:pt x="f28" y="f29"/>
                  </a:lnTo>
                  <a:lnTo>
                    <a:pt x="f30" y="f31"/>
                  </a:lnTo>
                  <a:lnTo>
                    <a:pt x="f32" y="f33"/>
                  </a:lnTo>
                  <a:lnTo>
                    <a:pt x="f0" y="f34"/>
                  </a:lnTo>
                  <a:lnTo>
                    <a:pt x="f0" y="f34"/>
                  </a:lnTo>
                  <a:lnTo>
                    <a:pt x="f35" y="f36"/>
                  </a:lnTo>
                  <a:lnTo>
                    <a:pt x="f37" y="f38"/>
                  </a:lnTo>
                  <a:lnTo>
                    <a:pt x="f39" y="f40"/>
                  </a:lnTo>
                  <a:lnTo>
                    <a:pt x="f41" y="f42"/>
                  </a:lnTo>
                  <a:lnTo>
                    <a:pt x="f43" y="f44"/>
                  </a:lnTo>
                  <a:lnTo>
                    <a:pt x="f45" y="f46"/>
                  </a:lnTo>
                  <a:lnTo>
                    <a:pt x="f47" y="f48"/>
                  </a:lnTo>
                  <a:lnTo>
                    <a:pt x="f49" y="f50"/>
                  </a:lnTo>
                  <a:lnTo>
                    <a:pt x="f51" y="f52"/>
                  </a:lnTo>
                  <a:lnTo>
                    <a:pt x="f53" y="f54"/>
                  </a:lnTo>
                  <a:lnTo>
                    <a:pt x="f55" y="f2"/>
                  </a:lnTo>
                  <a:lnTo>
                    <a:pt x="f56" y="f2"/>
                  </a:lnTo>
                  <a:lnTo>
                    <a:pt x="f57" y="f54"/>
                  </a:lnTo>
                  <a:lnTo>
                    <a:pt x="f58" y="f52"/>
                  </a:lnTo>
                  <a:lnTo>
                    <a:pt x="f59" y="f50"/>
                  </a:lnTo>
                  <a:lnTo>
                    <a:pt x="f60" y="f48"/>
                  </a:lnTo>
                  <a:lnTo>
                    <a:pt x="f61" y="f62"/>
                  </a:lnTo>
                  <a:lnTo>
                    <a:pt x="f63" y="f64"/>
                  </a:lnTo>
                  <a:lnTo>
                    <a:pt x="f65" y="f66"/>
                  </a:lnTo>
                  <a:lnTo>
                    <a:pt x="f67" y="f68"/>
                  </a:lnTo>
                  <a:lnTo>
                    <a:pt x="f69" y="f70"/>
                  </a:lnTo>
                  <a:lnTo>
                    <a:pt x="f71" y="f72"/>
                  </a:lnTo>
                  <a:lnTo>
                    <a:pt x="f73" y="f74"/>
                  </a:lnTo>
                  <a:lnTo>
                    <a:pt x="f75" y="f76"/>
                  </a:lnTo>
                  <a:lnTo>
                    <a:pt x="f77" y="f78"/>
                  </a:lnTo>
                  <a:lnTo>
                    <a:pt x="f79" y="f33"/>
                  </a:lnTo>
                  <a:lnTo>
                    <a:pt x="f80" y="f81"/>
                  </a:lnTo>
                  <a:lnTo>
                    <a:pt x="f82" y="f83"/>
                  </a:lnTo>
                  <a:lnTo>
                    <a:pt x="f84" y="f85"/>
                  </a:lnTo>
                  <a:lnTo>
                    <a:pt x="f86" y="f87"/>
                  </a:lnTo>
                  <a:lnTo>
                    <a:pt x="f86" y="f87"/>
                  </a:lnTo>
                  <a:lnTo>
                    <a:pt x="f1" y="f88"/>
                  </a:lnTo>
                  <a:lnTo>
                    <a:pt x="f1" y="f88"/>
                  </a:lnTo>
                  <a:lnTo>
                    <a:pt x="f1" y="f0"/>
                  </a:lnTo>
                  <a:lnTo>
                    <a:pt x="f1" y="f0"/>
                  </a:lnTo>
                  <a:lnTo>
                    <a:pt x="f3" y="f0"/>
                  </a:lnTo>
                  <a:lnTo>
                    <a:pt x="f3" y="f0"/>
                  </a:lnTo>
                  <a:close/>
                </a:path>
              </a:pathLst>
            </a:custGeom>
            <a:solidFill>
              <a:srgbClr val="C6E7FC">
                <a:alpha val="29000"/>
              </a:srgbClr>
            </a:solidFill>
            <a:ln>
              <a:noFill/>
              <a:prstDash val="solid"/>
            </a:ln>
          </p:spPr>
          <p:txBody>
            <a:bodyPr vert="horz" wrap="square" lIns="91440" tIns="45720" rIns="91440" bIns="45720" anchor="t" anchorCtr="0" compatLnSpc="0"/>
            <a:lstStyle/>
            <a:p>
              <a:pPr marL="0" marR="0" lvl="0" indent="0" rtl="0" hangingPunct="0">
                <a:lnSpc>
                  <a:spcPct val="100000"/>
                </a:lnSpc>
                <a:spcBef>
                  <a:spcPts val="0"/>
                </a:spcBef>
                <a:spcAft>
                  <a:spcPts val="0"/>
                </a:spcAft>
                <a:buNone/>
                <a:tabLst/>
              </a:pPr>
              <a:endParaRPr lang="es-ES" sz="1800" b="0" i="0" u="none" strike="noStrike" kern="1200">
                <a:ln>
                  <a:noFill/>
                </a:ln>
                <a:latin typeface="Arial" pitchFamily="18"/>
                <a:ea typeface="Microsoft YaHei" pitchFamily="2"/>
                <a:cs typeface="Lucida Sans" pitchFamily="2"/>
              </a:endParaRPr>
            </a:p>
          </p:txBody>
        </p:sp>
        <p:sp>
          <p:nvSpPr>
            <p:cNvPr id="5" name="Freeform 18"/>
            <p:cNvSpPr/>
            <p:nvPr/>
          </p:nvSpPr>
          <p:spPr>
            <a:xfrm>
              <a:off x="2619360" y="1696320"/>
              <a:ext cx="5544000" cy="849600"/>
            </a:xfrm>
            <a:custGeom>
              <a:avLst/>
              <a:gdLst>
                <a:gd name="f0" fmla="val 0"/>
                <a:gd name="f1" fmla="val 5216"/>
                <a:gd name="f2" fmla="val 762"/>
                <a:gd name="f3" fmla="val 714"/>
                <a:gd name="f4" fmla="val 5102"/>
                <a:gd name="f5" fmla="val 700"/>
                <a:gd name="f6" fmla="val 4984"/>
                <a:gd name="f7" fmla="val 686"/>
                <a:gd name="f8" fmla="val 4738"/>
                <a:gd name="f9" fmla="val 652"/>
                <a:gd name="f10" fmla="val 4478"/>
                <a:gd name="f11" fmla="val 610"/>
                <a:gd name="f12" fmla="val 4204"/>
                <a:gd name="f13" fmla="val 564"/>
                <a:gd name="f14" fmla="val 3914"/>
                <a:gd name="f15" fmla="val 508"/>
                <a:gd name="f16" fmla="val 3608"/>
                <a:gd name="f17" fmla="val 446"/>
                <a:gd name="f18" fmla="val 3286"/>
                <a:gd name="f19" fmla="val 374"/>
                <a:gd name="f20" fmla="val 2946"/>
                <a:gd name="f21" fmla="val 296"/>
                <a:gd name="f22" fmla="val 2812"/>
                <a:gd name="f23" fmla="val 266"/>
                <a:gd name="f24" fmla="val 2682"/>
                <a:gd name="f25" fmla="val 236"/>
                <a:gd name="f26" fmla="val 2556"/>
                <a:gd name="f27" fmla="val 210"/>
                <a:gd name="f28" fmla="val 2430"/>
                <a:gd name="f29" fmla="val 184"/>
                <a:gd name="f30" fmla="val 2308"/>
                <a:gd name="f31" fmla="val 162"/>
                <a:gd name="f32" fmla="val 2190"/>
                <a:gd name="f33" fmla="val 140"/>
                <a:gd name="f34" fmla="val 2074"/>
                <a:gd name="f35" fmla="val 120"/>
                <a:gd name="f36" fmla="val 1960"/>
                <a:gd name="f37" fmla="val 102"/>
                <a:gd name="f38" fmla="val 1850"/>
                <a:gd name="f39" fmla="val 86"/>
                <a:gd name="f40" fmla="val 1740"/>
                <a:gd name="f41" fmla="val 72"/>
                <a:gd name="f42" fmla="val 1532"/>
                <a:gd name="f43" fmla="val 46"/>
                <a:gd name="f44" fmla="val 1334"/>
                <a:gd name="f45" fmla="val 28"/>
                <a:gd name="f46" fmla="val 1148"/>
                <a:gd name="f47" fmla="val 14"/>
                <a:gd name="f48" fmla="val 970"/>
                <a:gd name="f49" fmla="val 4"/>
                <a:gd name="f50" fmla="val 802"/>
                <a:gd name="f51" fmla="val 644"/>
                <a:gd name="f52" fmla="val 496"/>
                <a:gd name="f53" fmla="val 358"/>
                <a:gd name="f54" fmla="val 10"/>
                <a:gd name="f55" fmla="val 230"/>
                <a:gd name="f56" fmla="val 20"/>
                <a:gd name="f57" fmla="val 110"/>
                <a:gd name="f58" fmla="val 32"/>
                <a:gd name="f59" fmla="val 48"/>
                <a:gd name="f60" fmla="val 154"/>
                <a:gd name="f61" fmla="val 66"/>
                <a:gd name="f62" fmla="val 314"/>
                <a:gd name="f63" fmla="val 480"/>
                <a:gd name="f64" fmla="val 112"/>
                <a:gd name="f65" fmla="val 830"/>
                <a:gd name="f66" fmla="val 174"/>
                <a:gd name="f67" fmla="val 1014"/>
                <a:gd name="f68" fmla="val 1206"/>
                <a:gd name="f69" fmla="val 250"/>
                <a:gd name="f70" fmla="val 1402"/>
                <a:gd name="f71" fmla="val 1756"/>
                <a:gd name="f72" fmla="val 378"/>
                <a:gd name="f73" fmla="val 2092"/>
                <a:gd name="f74" fmla="val 450"/>
                <a:gd name="f75" fmla="val 2408"/>
                <a:gd name="f76" fmla="val 516"/>
                <a:gd name="f77" fmla="val 2562"/>
                <a:gd name="f78" fmla="val 544"/>
                <a:gd name="f79" fmla="val 2708"/>
                <a:gd name="f80" fmla="val 572"/>
                <a:gd name="f81" fmla="val 2852"/>
                <a:gd name="f82" fmla="val 598"/>
                <a:gd name="f83" fmla="val 2992"/>
                <a:gd name="f84" fmla="val 620"/>
                <a:gd name="f85" fmla="val 3128"/>
                <a:gd name="f86" fmla="val 642"/>
                <a:gd name="f87" fmla="val 3260"/>
                <a:gd name="f88" fmla="val 662"/>
                <a:gd name="f89" fmla="val 3388"/>
                <a:gd name="f90" fmla="val 678"/>
                <a:gd name="f91" fmla="val 3512"/>
                <a:gd name="f92" fmla="val 694"/>
                <a:gd name="f93" fmla="val 3632"/>
                <a:gd name="f94" fmla="val 708"/>
                <a:gd name="f95" fmla="val 3750"/>
                <a:gd name="f96" fmla="val 722"/>
                <a:gd name="f97" fmla="val 3864"/>
                <a:gd name="f98" fmla="val 732"/>
                <a:gd name="f99" fmla="val 3974"/>
                <a:gd name="f100" fmla="val 740"/>
                <a:gd name="f101" fmla="val 4080"/>
                <a:gd name="f102" fmla="val 748"/>
                <a:gd name="f103" fmla="val 4184"/>
                <a:gd name="f104" fmla="val 754"/>
                <a:gd name="f105" fmla="val 4286"/>
                <a:gd name="f106" fmla="val 758"/>
                <a:gd name="f107" fmla="val 4384"/>
                <a:gd name="f108" fmla="val 4570"/>
                <a:gd name="f109" fmla="val 4660"/>
                <a:gd name="f110" fmla="val 760"/>
                <a:gd name="f111" fmla="val 4746"/>
                <a:gd name="f112" fmla="val 4830"/>
                <a:gd name="f113" fmla="val 4912"/>
                <a:gd name="f114" fmla="val 4992"/>
                <a:gd name="f115" fmla="val 5068"/>
                <a:gd name="f116" fmla="val 5144"/>
                <a:gd name="f117" fmla="val 724"/>
              </a:gdLst>
              <a:ahLst/>
              <a:cxnLst>
                <a:cxn ang="3cd4">
                  <a:pos x="hc" y="t"/>
                </a:cxn>
                <a:cxn ang="0">
                  <a:pos x="r" y="vc"/>
                </a:cxn>
                <a:cxn ang="cd4">
                  <a:pos x="hc" y="b"/>
                </a:cxn>
                <a:cxn ang="cd2">
                  <a:pos x="l" y="vc"/>
                </a:cxn>
              </a:cxnLst>
              <a:rect l="l" t="t" r="r" b="b"/>
              <a:pathLst>
                <a:path w="5216" h="762">
                  <a:moveTo>
                    <a:pt x="f1" y="f3"/>
                  </a:moveTo>
                  <a:lnTo>
                    <a:pt x="f1" y="f3"/>
                  </a:lnTo>
                  <a:lnTo>
                    <a:pt x="f4" y="f5"/>
                  </a:lnTo>
                  <a:lnTo>
                    <a:pt x="f6" y="f7"/>
                  </a:lnTo>
                  <a:lnTo>
                    <a:pt x="f8" y="f9"/>
                  </a:lnTo>
                  <a:lnTo>
                    <a:pt x="f10" y="f11"/>
                  </a:lnTo>
                  <a:lnTo>
                    <a:pt x="f12" y="f13"/>
                  </a:lnTo>
                  <a:lnTo>
                    <a:pt x="f14" y="f15"/>
                  </a:lnTo>
                  <a:lnTo>
                    <a:pt x="f16" y="f17"/>
                  </a:lnTo>
                  <a:lnTo>
                    <a:pt x="f18" y="f19"/>
                  </a:lnTo>
                  <a:lnTo>
                    <a:pt x="f20" y="f21"/>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42" y="f43"/>
                  </a:lnTo>
                  <a:lnTo>
                    <a:pt x="f44" y="f45"/>
                  </a:lnTo>
                  <a:lnTo>
                    <a:pt x="f46" y="f47"/>
                  </a:lnTo>
                  <a:lnTo>
                    <a:pt x="f48" y="f49"/>
                  </a:lnTo>
                  <a:lnTo>
                    <a:pt x="f50" y="f0"/>
                  </a:lnTo>
                  <a:lnTo>
                    <a:pt x="f51" y="f0"/>
                  </a:lnTo>
                  <a:lnTo>
                    <a:pt x="f52" y="f49"/>
                  </a:lnTo>
                  <a:lnTo>
                    <a:pt x="f53" y="f54"/>
                  </a:lnTo>
                  <a:lnTo>
                    <a:pt x="f55" y="f56"/>
                  </a:lnTo>
                  <a:lnTo>
                    <a:pt x="f57" y="f58"/>
                  </a:lnTo>
                  <a:lnTo>
                    <a:pt x="f0" y="f59"/>
                  </a:lnTo>
                  <a:lnTo>
                    <a:pt x="f0" y="f59"/>
                  </a:lnTo>
                  <a:lnTo>
                    <a:pt x="f60" y="f61"/>
                  </a:lnTo>
                  <a:lnTo>
                    <a:pt x="f62" y="f39"/>
                  </a:lnTo>
                  <a:lnTo>
                    <a:pt x="f63" y="f64"/>
                  </a:lnTo>
                  <a:lnTo>
                    <a:pt x="f9" y="f33"/>
                  </a:lnTo>
                  <a:lnTo>
                    <a:pt x="f65" y="f66"/>
                  </a:lnTo>
                  <a:lnTo>
                    <a:pt x="f67" y="f27"/>
                  </a:lnTo>
                  <a:lnTo>
                    <a:pt x="f68" y="f69"/>
                  </a:lnTo>
                  <a:lnTo>
                    <a:pt x="f70" y="f21"/>
                  </a:lnTo>
                  <a:lnTo>
                    <a:pt x="f70" y="f21"/>
                  </a:lnTo>
                  <a:lnTo>
                    <a:pt x="f71" y="f72"/>
                  </a:lnTo>
                  <a:lnTo>
                    <a:pt x="f73" y="f74"/>
                  </a:lnTo>
                  <a:lnTo>
                    <a:pt x="f75" y="f76"/>
                  </a:lnTo>
                  <a:lnTo>
                    <a:pt x="f77" y="f78"/>
                  </a:lnTo>
                  <a:lnTo>
                    <a:pt x="f79" y="f80"/>
                  </a:lnTo>
                  <a:lnTo>
                    <a:pt x="f81" y="f82"/>
                  </a:lnTo>
                  <a:lnTo>
                    <a:pt x="f83" y="f84"/>
                  </a:lnTo>
                  <a:lnTo>
                    <a:pt x="f85" y="f86"/>
                  </a:lnTo>
                  <a:lnTo>
                    <a:pt x="f87" y="f88"/>
                  </a:lnTo>
                  <a:lnTo>
                    <a:pt x="f89" y="f90"/>
                  </a:lnTo>
                  <a:lnTo>
                    <a:pt x="f91" y="f92"/>
                  </a:lnTo>
                  <a:lnTo>
                    <a:pt x="f93" y="f94"/>
                  </a:lnTo>
                  <a:lnTo>
                    <a:pt x="f95" y="f96"/>
                  </a:lnTo>
                  <a:lnTo>
                    <a:pt x="f97" y="f98"/>
                  </a:lnTo>
                  <a:lnTo>
                    <a:pt x="f99" y="f100"/>
                  </a:lnTo>
                  <a:lnTo>
                    <a:pt x="f101" y="f102"/>
                  </a:lnTo>
                  <a:lnTo>
                    <a:pt x="f103" y="f104"/>
                  </a:lnTo>
                  <a:lnTo>
                    <a:pt x="f105" y="f106"/>
                  </a:lnTo>
                  <a:lnTo>
                    <a:pt x="f107" y="f2"/>
                  </a:lnTo>
                  <a:lnTo>
                    <a:pt x="f10" y="f2"/>
                  </a:lnTo>
                  <a:lnTo>
                    <a:pt x="f108" y="f2"/>
                  </a:lnTo>
                  <a:lnTo>
                    <a:pt x="f109" y="f110"/>
                  </a:lnTo>
                  <a:lnTo>
                    <a:pt x="f111" y="f106"/>
                  </a:lnTo>
                  <a:lnTo>
                    <a:pt x="f112" y="f104"/>
                  </a:lnTo>
                  <a:lnTo>
                    <a:pt x="f113" y="f102"/>
                  </a:lnTo>
                  <a:lnTo>
                    <a:pt x="f114" y="f100"/>
                  </a:lnTo>
                  <a:lnTo>
                    <a:pt x="f115" y="f98"/>
                  </a:lnTo>
                  <a:lnTo>
                    <a:pt x="f116" y="f117"/>
                  </a:lnTo>
                  <a:lnTo>
                    <a:pt x="f1" y="f3"/>
                  </a:lnTo>
                  <a:lnTo>
                    <a:pt x="f1" y="f3"/>
                  </a:lnTo>
                  <a:close/>
                </a:path>
              </a:pathLst>
            </a:custGeom>
            <a:solidFill>
              <a:srgbClr val="C6E7FC">
                <a:alpha val="40000"/>
              </a:srgbClr>
            </a:solidFill>
            <a:ln>
              <a:noFill/>
              <a:prstDash val="solid"/>
            </a:ln>
          </p:spPr>
          <p:txBody>
            <a:bodyPr vert="horz" wrap="square" lIns="91440" tIns="45720" rIns="91440" bIns="45720" anchor="t" anchorCtr="0" compatLnSpc="0"/>
            <a:lstStyle/>
            <a:p>
              <a:pPr marL="0" marR="0" lvl="0" indent="0" rtl="0" hangingPunct="0">
                <a:lnSpc>
                  <a:spcPct val="100000"/>
                </a:lnSpc>
                <a:spcBef>
                  <a:spcPts val="0"/>
                </a:spcBef>
                <a:spcAft>
                  <a:spcPts val="0"/>
                </a:spcAft>
                <a:buNone/>
                <a:tabLst/>
              </a:pPr>
              <a:endParaRPr lang="es-ES" sz="1800" b="0" i="0" u="none" strike="noStrike" kern="1200">
                <a:ln>
                  <a:noFill/>
                </a:ln>
                <a:latin typeface="Arial" pitchFamily="18"/>
                <a:ea typeface="Microsoft YaHei" pitchFamily="2"/>
                <a:cs typeface="Lucida Sans" pitchFamily="2"/>
              </a:endParaRPr>
            </a:p>
          </p:txBody>
        </p:sp>
        <p:sp>
          <p:nvSpPr>
            <p:cNvPr id="6" name="Freeform 22"/>
            <p:cNvSpPr/>
            <p:nvPr/>
          </p:nvSpPr>
          <p:spPr>
            <a:xfrm>
              <a:off x="2828880" y="1708560"/>
              <a:ext cx="5467680" cy="774000"/>
            </a:xfrm>
            <a:custGeom>
              <a:avLst/>
              <a:gdLst>
                <a:gd name="f0" fmla="val 0"/>
                <a:gd name="f1" fmla="val 5144"/>
                <a:gd name="f2" fmla="val 694"/>
                <a:gd name="f3" fmla="val 70"/>
                <a:gd name="f4" fmla="val 18"/>
                <a:gd name="f5" fmla="val 66"/>
                <a:gd name="f6" fmla="val 72"/>
                <a:gd name="f7" fmla="val 56"/>
                <a:gd name="f8" fmla="val 164"/>
                <a:gd name="f9" fmla="val 42"/>
                <a:gd name="f10" fmla="val 224"/>
                <a:gd name="f11" fmla="val 34"/>
                <a:gd name="f12" fmla="val 294"/>
                <a:gd name="f13" fmla="val 26"/>
                <a:gd name="f14" fmla="val 372"/>
                <a:gd name="f15" fmla="val 20"/>
                <a:gd name="f16" fmla="val 462"/>
                <a:gd name="f17" fmla="val 14"/>
                <a:gd name="f18" fmla="val 560"/>
                <a:gd name="f19" fmla="val 8"/>
                <a:gd name="f20" fmla="val 670"/>
                <a:gd name="f21" fmla="val 4"/>
                <a:gd name="f22" fmla="val 790"/>
                <a:gd name="f23" fmla="val 2"/>
                <a:gd name="f24" fmla="val 920"/>
                <a:gd name="f25" fmla="val 1060"/>
                <a:gd name="f26" fmla="val 1210"/>
                <a:gd name="f27" fmla="val 6"/>
                <a:gd name="f28" fmla="val 1372"/>
                <a:gd name="f29" fmla="val 1544"/>
                <a:gd name="f30" fmla="val 24"/>
                <a:gd name="f31" fmla="val 1726"/>
                <a:gd name="f32" fmla="val 40"/>
                <a:gd name="f33" fmla="val 1920"/>
                <a:gd name="f34" fmla="val 58"/>
                <a:gd name="f35" fmla="val 2126"/>
                <a:gd name="f36" fmla="val 80"/>
                <a:gd name="f37" fmla="val 2342"/>
                <a:gd name="f38" fmla="val 106"/>
                <a:gd name="f39" fmla="val 2570"/>
                <a:gd name="f40" fmla="val 138"/>
                <a:gd name="f41" fmla="val 2808"/>
                <a:gd name="f42" fmla="val 174"/>
                <a:gd name="f43" fmla="val 3058"/>
                <a:gd name="f44" fmla="val 216"/>
                <a:gd name="f45" fmla="val 3320"/>
                <a:gd name="f46" fmla="val 266"/>
                <a:gd name="f47" fmla="val 3594"/>
                <a:gd name="f48" fmla="val 320"/>
                <a:gd name="f49" fmla="val 3880"/>
                <a:gd name="f50" fmla="val 380"/>
                <a:gd name="f51" fmla="val 4178"/>
                <a:gd name="f52" fmla="val 448"/>
                <a:gd name="f53" fmla="val 4488"/>
                <a:gd name="f54" fmla="val 522"/>
                <a:gd name="f55" fmla="val 4810"/>
                <a:gd name="f56" fmla="val 604"/>
              </a:gdLst>
              <a:ahLst/>
              <a:cxnLst>
                <a:cxn ang="3cd4">
                  <a:pos x="hc" y="t"/>
                </a:cxn>
                <a:cxn ang="0">
                  <a:pos x="r" y="vc"/>
                </a:cxn>
                <a:cxn ang="cd4">
                  <a:pos x="hc" y="b"/>
                </a:cxn>
                <a:cxn ang="cd2">
                  <a:pos x="l" y="vc"/>
                </a:cxn>
              </a:cxnLst>
              <a:rect l="l" t="t" r="r" b="b"/>
              <a:pathLst>
                <a:path w="5144" h="694">
                  <a:moveTo>
                    <a:pt x="f0" y="f3"/>
                  </a:moveTo>
                  <a:lnTo>
                    <a:pt x="f0" y="f3"/>
                  </a:lnTo>
                  <a:lnTo>
                    <a:pt x="f4" y="f5"/>
                  </a:lnTo>
                  <a:lnTo>
                    <a:pt x="f6" y="f7"/>
                  </a:lnTo>
                  <a:lnTo>
                    <a:pt x="f8" y="f9"/>
                  </a:lnTo>
                  <a:lnTo>
                    <a:pt x="f10" y="f11"/>
                  </a:lnTo>
                  <a:lnTo>
                    <a:pt x="f12" y="f13"/>
                  </a:lnTo>
                  <a:lnTo>
                    <a:pt x="f14" y="f15"/>
                  </a:lnTo>
                  <a:lnTo>
                    <a:pt x="f16" y="f17"/>
                  </a:lnTo>
                  <a:lnTo>
                    <a:pt x="f18" y="f19"/>
                  </a:lnTo>
                  <a:lnTo>
                    <a:pt x="f20" y="f21"/>
                  </a:lnTo>
                  <a:lnTo>
                    <a:pt x="f22" y="f23"/>
                  </a:lnTo>
                  <a:lnTo>
                    <a:pt x="f24" y="f0"/>
                  </a:lnTo>
                  <a:lnTo>
                    <a:pt x="f25" y="f23"/>
                  </a:lnTo>
                  <a:lnTo>
                    <a:pt x="f26" y="f27"/>
                  </a:lnTo>
                  <a:lnTo>
                    <a:pt x="f28" y="f17"/>
                  </a:lnTo>
                  <a:lnTo>
                    <a:pt x="f29" y="f30"/>
                  </a:lnTo>
                  <a:lnTo>
                    <a:pt x="f31" y="f32"/>
                  </a:lnTo>
                  <a:lnTo>
                    <a:pt x="f33" y="f34"/>
                  </a:lnTo>
                  <a:lnTo>
                    <a:pt x="f35" y="f36"/>
                  </a:lnTo>
                  <a:lnTo>
                    <a:pt x="f37" y="f38"/>
                  </a:lnTo>
                  <a:lnTo>
                    <a:pt x="f39" y="f40"/>
                  </a:lnTo>
                  <a:lnTo>
                    <a:pt x="f41" y="f42"/>
                  </a:lnTo>
                  <a:lnTo>
                    <a:pt x="f43" y="f44"/>
                  </a:lnTo>
                  <a:lnTo>
                    <a:pt x="f45" y="f46"/>
                  </a:lnTo>
                  <a:lnTo>
                    <a:pt x="f47" y="f48"/>
                  </a:lnTo>
                  <a:lnTo>
                    <a:pt x="f49" y="f50"/>
                  </a:lnTo>
                  <a:lnTo>
                    <a:pt x="f51" y="f52"/>
                  </a:lnTo>
                  <a:lnTo>
                    <a:pt x="f53" y="f54"/>
                  </a:lnTo>
                  <a:lnTo>
                    <a:pt x="f55" y="f56"/>
                  </a:lnTo>
                  <a:lnTo>
                    <a:pt x="f1" y="f2"/>
                  </a:lnTo>
                </a:path>
              </a:pathLst>
            </a:custGeom>
            <a:noFill/>
            <a:ln w="0">
              <a:solidFill>
                <a:srgbClr val="FFFFFF"/>
              </a:solidFill>
              <a:prstDash val="solid"/>
              <a:round/>
            </a:ln>
          </p:spPr>
          <p:txBody>
            <a:bodyPr vert="horz" wrap="square" lIns="91440" tIns="45720" rIns="91440" bIns="45720" anchor="t" anchorCtr="0" compatLnSpc="0"/>
            <a:lstStyle/>
            <a:p>
              <a:pPr marL="0" marR="0" lvl="0" indent="0" rtl="0" hangingPunct="0">
                <a:lnSpc>
                  <a:spcPct val="100000"/>
                </a:lnSpc>
                <a:spcBef>
                  <a:spcPts val="0"/>
                </a:spcBef>
                <a:spcAft>
                  <a:spcPts val="0"/>
                </a:spcAft>
                <a:buNone/>
                <a:tabLst/>
              </a:pPr>
              <a:endParaRPr lang="es-ES" sz="1800" b="0" i="0" u="none" strike="noStrike" kern="1200">
                <a:ln>
                  <a:noFill/>
                </a:ln>
                <a:latin typeface="Arial" pitchFamily="18"/>
                <a:ea typeface="Microsoft YaHei" pitchFamily="2"/>
                <a:cs typeface="Lucida Sans" pitchFamily="2"/>
              </a:endParaRPr>
            </a:p>
          </p:txBody>
        </p:sp>
        <p:sp>
          <p:nvSpPr>
            <p:cNvPr id="7" name="Freeform 26"/>
            <p:cNvSpPr/>
            <p:nvPr/>
          </p:nvSpPr>
          <p:spPr>
            <a:xfrm>
              <a:off x="5609520" y="1694880"/>
              <a:ext cx="3307679" cy="651240"/>
            </a:xfrm>
            <a:custGeom>
              <a:avLst/>
              <a:gdLst>
                <a:gd name="f0" fmla="val 360"/>
                <a:gd name="f1" fmla="val 0"/>
                <a:gd name="f2" fmla="val 3112"/>
                <a:gd name="f3" fmla="val 584"/>
                <a:gd name="f4" fmla="val 90"/>
                <a:gd name="f5" fmla="val 560"/>
                <a:gd name="f6" fmla="val 336"/>
                <a:gd name="f7" fmla="val 498"/>
                <a:gd name="f8" fmla="val 506"/>
                <a:gd name="f9" fmla="val 456"/>
                <a:gd name="f10" fmla="val 702"/>
                <a:gd name="f11" fmla="val 410"/>
                <a:gd name="f12" fmla="val 920"/>
                <a:gd name="f13" fmla="val 1154"/>
                <a:gd name="f14" fmla="val 306"/>
                <a:gd name="f15" fmla="val 1402"/>
                <a:gd name="f16" fmla="val 254"/>
                <a:gd name="f17" fmla="val 1656"/>
                <a:gd name="f18" fmla="val 202"/>
                <a:gd name="f19" fmla="val 1916"/>
                <a:gd name="f20" fmla="val 154"/>
                <a:gd name="f21" fmla="val 2174"/>
                <a:gd name="f22" fmla="val 108"/>
                <a:gd name="f23" fmla="val 2302"/>
                <a:gd name="f24" fmla="val 88"/>
                <a:gd name="f25" fmla="val 2426"/>
                <a:gd name="f26" fmla="val 68"/>
                <a:gd name="f27" fmla="val 2550"/>
                <a:gd name="f28" fmla="val 52"/>
                <a:gd name="f29" fmla="val 2670"/>
                <a:gd name="f30" fmla="val 36"/>
                <a:gd name="f31" fmla="val 2788"/>
                <a:gd name="f32" fmla="val 24"/>
                <a:gd name="f33" fmla="val 2900"/>
                <a:gd name="f34" fmla="val 14"/>
                <a:gd name="f35" fmla="val 3008"/>
                <a:gd name="f36" fmla="val 6"/>
              </a:gdLst>
              <a:ahLst/>
              <a:cxnLst>
                <a:cxn ang="3cd4">
                  <a:pos x="hc" y="t"/>
                </a:cxn>
                <a:cxn ang="0">
                  <a:pos x="r" y="vc"/>
                </a:cxn>
                <a:cxn ang="cd4">
                  <a:pos x="hc" y="b"/>
                </a:cxn>
                <a:cxn ang="cd2">
                  <a:pos x="l" y="vc"/>
                </a:cxn>
              </a:cxnLst>
              <a:rect l="l" t="t" r="r" b="b"/>
              <a:pathLst>
                <a:path w="3112" h="584">
                  <a:moveTo>
                    <a:pt x="f1" y="f3"/>
                  </a:moveTo>
                  <a:lnTo>
                    <a:pt x="f1" y="f3"/>
                  </a:lnTo>
                  <a:lnTo>
                    <a:pt x="f4" y="f5"/>
                  </a:lnTo>
                  <a:lnTo>
                    <a:pt x="f6" y="f7"/>
                  </a:lnTo>
                  <a:lnTo>
                    <a:pt x="f8" y="f9"/>
                  </a:lnTo>
                  <a:lnTo>
                    <a:pt x="f10" y="f11"/>
                  </a:lnTo>
                  <a:lnTo>
                    <a:pt x="f12" y="f0"/>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2" y="f1"/>
                  </a:lnTo>
                </a:path>
              </a:pathLst>
            </a:custGeom>
            <a:noFill/>
            <a:ln w="0">
              <a:solidFill>
                <a:srgbClr val="FFFFFF"/>
              </a:solidFill>
              <a:prstDash val="solid"/>
              <a:round/>
            </a:ln>
          </p:spPr>
          <p:txBody>
            <a:bodyPr vert="horz" wrap="square" lIns="91440" tIns="45720" rIns="91440" bIns="45720" anchor="t" anchorCtr="0" compatLnSpc="0"/>
            <a:lstStyle/>
            <a:p>
              <a:pPr marL="0" marR="0" lvl="0" indent="0" rtl="0" hangingPunct="0">
                <a:lnSpc>
                  <a:spcPct val="100000"/>
                </a:lnSpc>
                <a:spcBef>
                  <a:spcPts val="0"/>
                </a:spcBef>
                <a:spcAft>
                  <a:spcPts val="0"/>
                </a:spcAft>
                <a:buNone/>
                <a:tabLst/>
              </a:pPr>
              <a:endParaRPr lang="es-ES" sz="1800" b="0" i="0" u="none" strike="noStrike" kern="1200">
                <a:ln>
                  <a:noFill/>
                </a:ln>
                <a:latin typeface="Arial" pitchFamily="18"/>
                <a:ea typeface="Microsoft YaHei" pitchFamily="2"/>
                <a:cs typeface="Lucida Sans" pitchFamily="2"/>
              </a:endParaRPr>
            </a:p>
          </p:txBody>
        </p:sp>
        <p:sp>
          <p:nvSpPr>
            <p:cNvPr id="8" name="Freeform 10"/>
            <p:cNvSpPr/>
            <p:nvPr/>
          </p:nvSpPr>
          <p:spPr>
            <a:xfrm>
              <a:off x="211680" y="1679399"/>
              <a:ext cx="8723160" cy="1329480"/>
            </a:xfrm>
            <a:custGeom>
              <a:avLst/>
              <a:gdLst>
                <a:gd name="f0" fmla="val 0"/>
                <a:gd name="f1" fmla="val 8196"/>
                <a:gd name="f2" fmla="val 1192"/>
                <a:gd name="f3" fmla="val 8192"/>
                <a:gd name="f4" fmla="val 512"/>
                <a:gd name="f5" fmla="val 8116"/>
                <a:gd name="f6" fmla="val 542"/>
                <a:gd name="f7" fmla="val 8040"/>
                <a:gd name="f8" fmla="val 570"/>
                <a:gd name="f9" fmla="val 7960"/>
                <a:gd name="f10" fmla="val 596"/>
                <a:gd name="f11" fmla="val 7878"/>
                <a:gd name="f12" fmla="val 620"/>
                <a:gd name="f13" fmla="val 7794"/>
                <a:gd name="f14" fmla="val 644"/>
                <a:gd name="f15" fmla="val 7706"/>
                <a:gd name="f16" fmla="val 666"/>
                <a:gd name="f17" fmla="val 7616"/>
                <a:gd name="f18" fmla="val 684"/>
                <a:gd name="f19" fmla="val 7522"/>
                <a:gd name="f20" fmla="val 702"/>
                <a:gd name="f21" fmla="val 7424"/>
                <a:gd name="f22" fmla="val 718"/>
                <a:gd name="f23" fmla="val 7322"/>
                <a:gd name="f24" fmla="val 730"/>
                <a:gd name="f25" fmla="val 7216"/>
                <a:gd name="f26" fmla="val 742"/>
                <a:gd name="f27" fmla="val 7106"/>
                <a:gd name="f28" fmla="val 750"/>
                <a:gd name="f29" fmla="val 6992"/>
                <a:gd name="f30" fmla="val 758"/>
                <a:gd name="f31" fmla="val 6872"/>
                <a:gd name="f32" fmla="val 762"/>
                <a:gd name="f33" fmla="val 6748"/>
                <a:gd name="f34" fmla="val 6618"/>
                <a:gd name="f35" fmla="val 760"/>
                <a:gd name="f36" fmla="val 6482"/>
                <a:gd name="f37" fmla="val 756"/>
                <a:gd name="f38" fmla="val 6342"/>
                <a:gd name="f39" fmla="val 6196"/>
                <a:gd name="f40" fmla="val 740"/>
                <a:gd name="f41" fmla="val 6042"/>
                <a:gd name="f42" fmla="val 726"/>
                <a:gd name="f43" fmla="val 5882"/>
                <a:gd name="f44" fmla="val 710"/>
                <a:gd name="f45" fmla="val 5716"/>
                <a:gd name="f46" fmla="val 690"/>
                <a:gd name="f47" fmla="val 5544"/>
                <a:gd name="f48" fmla="val 668"/>
                <a:gd name="f49" fmla="val 5364"/>
                <a:gd name="f50" fmla="val 642"/>
                <a:gd name="f51" fmla="val 5176"/>
                <a:gd name="f52" fmla="val 612"/>
                <a:gd name="f53" fmla="val 4982"/>
                <a:gd name="f54" fmla="val 578"/>
                <a:gd name="f55" fmla="val 4778"/>
                <a:gd name="f56" fmla="val 540"/>
                <a:gd name="f57" fmla="val 4568"/>
                <a:gd name="f58" fmla="val 500"/>
                <a:gd name="f59" fmla="val 4348"/>
                <a:gd name="f60" fmla="val 454"/>
                <a:gd name="f61" fmla="val 4122"/>
                <a:gd name="f62" fmla="val 406"/>
                <a:gd name="f63" fmla="val 3886"/>
                <a:gd name="f64" fmla="val 354"/>
                <a:gd name="f65" fmla="val 3640"/>
                <a:gd name="f66" fmla="val 296"/>
                <a:gd name="f67" fmla="val 3396"/>
                <a:gd name="f68" fmla="val 240"/>
                <a:gd name="f69" fmla="val 3160"/>
                <a:gd name="f70" fmla="val 192"/>
                <a:gd name="f71" fmla="val 2934"/>
                <a:gd name="f72" fmla="val 148"/>
                <a:gd name="f73" fmla="val 2718"/>
                <a:gd name="f74" fmla="val 112"/>
                <a:gd name="f75" fmla="val 2512"/>
                <a:gd name="f76" fmla="val 82"/>
                <a:gd name="f77" fmla="val 2314"/>
                <a:gd name="f78" fmla="val 56"/>
                <a:gd name="f79" fmla="val 2126"/>
                <a:gd name="f80" fmla="val 36"/>
                <a:gd name="f81" fmla="val 1948"/>
                <a:gd name="f82" fmla="val 20"/>
                <a:gd name="f83" fmla="val 1776"/>
                <a:gd name="f84" fmla="val 10"/>
                <a:gd name="f85" fmla="val 1616"/>
                <a:gd name="f86" fmla="val 2"/>
                <a:gd name="f87" fmla="val 1462"/>
                <a:gd name="f88" fmla="val 1318"/>
                <a:gd name="f89" fmla="val 1182"/>
                <a:gd name="f90" fmla="val 4"/>
                <a:gd name="f91" fmla="val 1054"/>
                <a:gd name="f92" fmla="val 934"/>
                <a:gd name="f93" fmla="val 822"/>
                <a:gd name="f94" fmla="val 30"/>
                <a:gd name="f95" fmla="val 716"/>
                <a:gd name="f96" fmla="val 44"/>
                <a:gd name="f97" fmla="val 58"/>
                <a:gd name="f98" fmla="val 530"/>
                <a:gd name="f99" fmla="val 74"/>
                <a:gd name="f100" fmla="val 450"/>
                <a:gd name="f101" fmla="val 92"/>
                <a:gd name="f102" fmla="val 374"/>
                <a:gd name="f103" fmla="val 108"/>
                <a:gd name="f104" fmla="val 308"/>
                <a:gd name="f105" fmla="val 126"/>
                <a:gd name="f106" fmla="val 248"/>
                <a:gd name="f107" fmla="val 144"/>
                <a:gd name="f108" fmla="val 194"/>
                <a:gd name="f109" fmla="val 160"/>
                <a:gd name="f110" fmla="val 176"/>
                <a:gd name="f111" fmla="val 48"/>
                <a:gd name="f112" fmla="val 216"/>
                <a:gd name="f113" fmla="val 12"/>
                <a:gd name="f114" fmla="val 234"/>
                <a:gd name="f115" fmla="val 1186"/>
                <a:gd name="f116" fmla="val 510"/>
              </a:gdLst>
              <a:ahLst/>
              <a:cxnLst>
                <a:cxn ang="3cd4">
                  <a:pos x="hc" y="t"/>
                </a:cxn>
                <a:cxn ang="0">
                  <a:pos x="r" y="vc"/>
                </a:cxn>
                <a:cxn ang="cd4">
                  <a:pos x="hc" y="b"/>
                </a:cxn>
                <a:cxn ang="cd2">
                  <a:pos x="l" y="vc"/>
                </a:cxn>
              </a:cxnLst>
              <a:rect l="l" t="t" r="r" b="b"/>
              <a:pathLst>
                <a:path w="8196" h="1192">
                  <a:moveTo>
                    <a:pt x="f3" y="f4"/>
                  </a:moveTo>
                  <a:lnTo>
                    <a:pt x="f3" y="f4"/>
                  </a:lnTo>
                  <a:lnTo>
                    <a:pt x="f5" y="f6"/>
                  </a:lnTo>
                  <a:lnTo>
                    <a:pt x="f7" y="f8"/>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2"/>
                  </a:lnTo>
                  <a:lnTo>
                    <a:pt x="f34" y="f35"/>
                  </a:lnTo>
                  <a:lnTo>
                    <a:pt x="f36" y="f37"/>
                  </a:lnTo>
                  <a:lnTo>
                    <a:pt x="f38" y="f28"/>
                  </a:lnTo>
                  <a:lnTo>
                    <a:pt x="f39" y="f40"/>
                  </a:lnTo>
                  <a:lnTo>
                    <a:pt x="f41" y="f42"/>
                  </a:lnTo>
                  <a:lnTo>
                    <a:pt x="f43" y="f44"/>
                  </a:lnTo>
                  <a:lnTo>
                    <a:pt x="f45" y="f46"/>
                  </a:lnTo>
                  <a:lnTo>
                    <a:pt x="f47" y="f48"/>
                  </a:lnTo>
                  <a:lnTo>
                    <a:pt x="f49" y="f50"/>
                  </a:lnTo>
                  <a:lnTo>
                    <a:pt x="f51" y="f52"/>
                  </a:lnTo>
                  <a:lnTo>
                    <a:pt x="f53" y="f54"/>
                  </a:lnTo>
                  <a:lnTo>
                    <a:pt x="f55" y="f56"/>
                  </a:lnTo>
                  <a:lnTo>
                    <a:pt x="f57" y="f58"/>
                  </a:lnTo>
                  <a:lnTo>
                    <a:pt x="f59" y="f60"/>
                  </a:lnTo>
                  <a:lnTo>
                    <a:pt x="f61" y="f62"/>
                  </a:lnTo>
                  <a:lnTo>
                    <a:pt x="f63" y="f64"/>
                  </a:lnTo>
                  <a:lnTo>
                    <a:pt x="f65" y="f66"/>
                  </a:lnTo>
                  <a:lnTo>
                    <a:pt x="f65" y="f66"/>
                  </a:lnTo>
                  <a:lnTo>
                    <a:pt x="f67" y="f68"/>
                  </a:lnTo>
                  <a:lnTo>
                    <a:pt x="f69" y="f70"/>
                  </a:lnTo>
                  <a:lnTo>
                    <a:pt x="f71" y="f72"/>
                  </a:lnTo>
                  <a:lnTo>
                    <a:pt x="f73" y="f74"/>
                  </a:lnTo>
                  <a:lnTo>
                    <a:pt x="f75" y="f76"/>
                  </a:lnTo>
                  <a:lnTo>
                    <a:pt x="f77" y="f78"/>
                  </a:lnTo>
                  <a:lnTo>
                    <a:pt x="f79" y="f80"/>
                  </a:lnTo>
                  <a:lnTo>
                    <a:pt x="f81" y="f82"/>
                  </a:lnTo>
                  <a:lnTo>
                    <a:pt x="f83" y="f84"/>
                  </a:lnTo>
                  <a:lnTo>
                    <a:pt x="f85" y="f86"/>
                  </a:lnTo>
                  <a:lnTo>
                    <a:pt x="f87" y="f0"/>
                  </a:lnTo>
                  <a:lnTo>
                    <a:pt x="f88" y="f0"/>
                  </a:lnTo>
                  <a:lnTo>
                    <a:pt x="f89" y="f90"/>
                  </a:lnTo>
                  <a:lnTo>
                    <a:pt x="f91" y="f84"/>
                  </a:lnTo>
                  <a:lnTo>
                    <a:pt x="f92" y="f82"/>
                  </a:lnTo>
                  <a:lnTo>
                    <a:pt x="f93" y="f94"/>
                  </a:lnTo>
                  <a:lnTo>
                    <a:pt x="f95" y="f96"/>
                  </a:lnTo>
                  <a:lnTo>
                    <a:pt x="f12" y="f97"/>
                  </a:lnTo>
                  <a:lnTo>
                    <a:pt x="f98" y="f99"/>
                  </a:lnTo>
                  <a:lnTo>
                    <a:pt x="f100" y="f101"/>
                  </a:lnTo>
                  <a:lnTo>
                    <a:pt x="f102" y="f103"/>
                  </a:lnTo>
                  <a:lnTo>
                    <a:pt x="f104" y="f105"/>
                  </a:lnTo>
                  <a:lnTo>
                    <a:pt x="f106" y="f107"/>
                  </a:lnTo>
                  <a:lnTo>
                    <a:pt x="f108" y="f109"/>
                  </a:lnTo>
                  <a:lnTo>
                    <a:pt x="f72" y="f110"/>
                  </a:lnTo>
                  <a:lnTo>
                    <a:pt x="f103" y="f70"/>
                  </a:lnTo>
                  <a:lnTo>
                    <a:pt x="f111" y="f112"/>
                  </a:lnTo>
                  <a:lnTo>
                    <a:pt x="f113" y="f114"/>
                  </a:lnTo>
                  <a:lnTo>
                    <a:pt x="f0" y="f68"/>
                  </a:lnTo>
                  <a:lnTo>
                    <a:pt x="f0" y="f2"/>
                  </a:lnTo>
                  <a:lnTo>
                    <a:pt x="f3" y="f2"/>
                  </a:lnTo>
                  <a:lnTo>
                    <a:pt x="f3" y="f2"/>
                  </a:lnTo>
                  <a:lnTo>
                    <a:pt x="f1" y="f115"/>
                  </a:lnTo>
                  <a:lnTo>
                    <a:pt x="f1" y="f115"/>
                  </a:lnTo>
                  <a:lnTo>
                    <a:pt x="f1" y="f116"/>
                  </a:lnTo>
                  <a:lnTo>
                    <a:pt x="f1" y="f116"/>
                  </a:lnTo>
                  <a:lnTo>
                    <a:pt x="f3" y="f4"/>
                  </a:lnTo>
                  <a:lnTo>
                    <a:pt x="f3" y="f4"/>
                  </a:lnTo>
                  <a:close/>
                </a:path>
              </a:pathLst>
            </a:custGeom>
            <a:noFill/>
            <a:ln>
              <a:noFill/>
              <a:prstDash val="solid"/>
            </a:ln>
          </p:spPr>
          <p:txBody>
            <a:bodyPr vert="horz" wrap="square" lIns="91440" tIns="45720" rIns="91440" bIns="45720" anchor="t" anchorCtr="0" compatLnSpc="0"/>
            <a:lstStyle/>
            <a:p>
              <a:pPr marL="0" marR="0" lvl="0" indent="0" rtl="0" hangingPunct="0">
                <a:lnSpc>
                  <a:spcPct val="100000"/>
                </a:lnSpc>
                <a:spcBef>
                  <a:spcPts val="0"/>
                </a:spcBef>
                <a:spcAft>
                  <a:spcPts val="0"/>
                </a:spcAft>
                <a:buNone/>
                <a:tabLst/>
              </a:pPr>
              <a:endParaRPr lang="es-ES" sz="1800" b="0" i="0" u="none" strike="noStrike" kern="1200">
                <a:ln>
                  <a:noFill/>
                </a:ln>
                <a:latin typeface="Arial" pitchFamily="18"/>
                <a:ea typeface="Microsoft YaHei" pitchFamily="2"/>
                <a:cs typeface="Lucida Sans" pitchFamily="2"/>
              </a:endParaRPr>
            </a:p>
          </p:txBody>
        </p:sp>
      </p:grpSp>
      <p:sp>
        <p:nvSpPr>
          <p:cNvPr id="9" name="Rounded Rectangle 15"/>
          <p:cNvSpPr/>
          <p:nvPr/>
        </p:nvSpPr>
        <p:spPr>
          <a:xfrm>
            <a:off x="228600" y="228600"/>
            <a:ext cx="8695440" cy="603467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a:gsLst>
              <a:gs pos="0">
                <a:srgbClr val="0293E0"/>
              </a:gs>
              <a:gs pos="100000">
                <a:srgbClr val="83D3FE"/>
              </a:gs>
            </a:gsLst>
            <a:lin ang="5400000"/>
          </a:gradFill>
          <a:ln>
            <a:noFill/>
            <a:prstDash val="solid"/>
          </a:ln>
        </p:spPr>
        <p:txBody>
          <a:bodyPr vert="horz" wrap="square" lIns="90000" tIns="45000" rIns="90000" bIns="45000" anchor="ctr" anchorCtr="0" compatLnSpc="0"/>
          <a:lstStyle/>
          <a:p>
            <a:pPr marL="0" marR="0" lvl="0" indent="0" rtl="0" hangingPunct="0">
              <a:lnSpc>
                <a:spcPct val="100000"/>
              </a:lnSpc>
              <a:spcBef>
                <a:spcPts val="0"/>
              </a:spcBef>
              <a:spcAft>
                <a:spcPts val="0"/>
              </a:spcAft>
              <a:buNone/>
              <a:tabLst/>
            </a:pPr>
            <a:endParaRPr lang="es-ES" sz="1800" b="0" i="0" u="none" strike="noStrike" kern="1200">
              <a:ln>
                <a:noFill/>
              </a:ln>
              <a:latin typeface="Arial" pitchFamily="18"/>
              <a:ea typeface="Microsoft YaHei" pitchFamily="2"/>
              <a:cs typeface="Lucida Sans" pitchFamily="2"/>
            </a:endParaRPr>
          </a:p>
        </p:txBody>
      </p:sp>
      <p:grpSp>
        <p:nvGrpSpPr>
          <p:cNvPr id="10" name="Group 9"/>
          <p:cNvGrpSpPr/>
          <p:nvPr/>
        </p:nvGrpSpPr>
        <p:grpSpPr>
          <a:xfrm>
            <a:off x="211680" y="5353920"/>
            <a:ext cx="8723160" cy="1331280"/>
            <a:chOff x="211680" y="5353920"/>
            <a:chExt cx="8723160" cy="1331280"/>
          </a:xfrm>
        </p:grpSpPr>
        <p:sp>
          <p:nvSpPr>
            <p:cNvPr id="11" name="Freeform 14"/>
            <p:cNvSpPr/>
            <p:nvPr/>
          </p:nvSpPr>
          <p:spPr>
            <a:xfrm>
              <a:off x="6054840" y="5499360"/>
              <a:ext cx="2879640" cy="714600"/>
            </a:xfrm>
            <a:custGeom>
              <a:avLst/>
              <a:gdLst>
                <a:gd name="f0" fmla="val 0"/>
                <a:gd name="f1" fmla="val 2706"/>
                <a:gd name="f2" fmla="val 640"/>
                <a:gd name="f3" fmla="val 2700"/>
                <a:gd name="f4" fmla="val 2586"/>
                <a:gd name="f5" fmla="val 18"/>
                <a:gd name="f6" fmla="val 2470"/>
                <a:gd name="f7" fmla="val 38"/>
                <a:gd name="f8" fmla="val 2352"/>
                <a:gd name="f9" fmla="val 60"/>
                <a:gd name="f10" fmla="val 2230"/>
                <a:gd name="f11" fmla="val 82"/>
                <a:gd name="f12" fmla="val 2106"/>
                <a:gd name="f13" fmla="val 108"/>
                <a:gd name="f14" fmla="val 1978"/>
                <a:gd name="f15" fmla="val 134"/>
                <a:gd name="f16" fmla="val 1848"/>
                <a:gd name="f17" fmla="val 164"/>
                <a:gd name="f18" fmla="val 1714"/>
                <a:gd name="f19" fmla="val 194"/>
                <a:gd name="f20" fmla="val 1472"/>
                <a:gd name="f21" fmla="val 252"/>
                <a:gd name="f22" fmla="val 1236"/>
                <a:gd name="f23" fmla="val 304"/>
                <a:gd name="f24" fmla="val 1010"/>
                <a:gd name="f25" fmla="val 352"/>
                <a:gd name="f26" fmla="val 792"/>
                <a:gd name="f27" fmla="val 398"/>
                <a:gd name="f28" fmla="val 584"/>
                <a:gd name="f29" fmla="val 438"/>
                <a:gd name="f30" fmla="val 382"/>
                <a:gd name="f31" fmla="val 474"/>
                <a:gd name="f32" fmla="val 188"/>
                <a:gd name="f33" fmla="val 508"/>
                <a:gd name="f34" fmla="val 538"/>
                <a:gd name="f35" fmla="val 130"/>
                <a:gd name="f36" fmla="val 556"/>
                <a:gd name="f37" fmla="val 254"/>
                <a:gd name="f38" fmla="val 572"/>
                <a:gd name="f39" fmla="val 374"/>
                <a:gd name="f40" fmla="val 586"/>
                <a:gd name="f41" fmla="val 492"/>
                <a:gd name="f42" fmla="val 598"/>
                <a:gd name="f43" fmla="val 606"/>
                <a:gd name="f44" fmla="val 610"/>
                <a:gd name="f45" fmla="val 716"/>
                <a:gd name="f46" fmla="val 618"/>
                <a:gd name="f47" fmla="val 822"/>
                <a:gd name="f48" fmla="val 626"/>
                <a:gd name="f49" fmla="val 926"/>
                <a:gd name="f50" fmla="val 632"/>
                <a:gd name="f51" fmla="val 1028"/>
                <a:gd name="f52" fmla="val 636"/>
                <a:gd name="f53" fmla="val 1126"/>
                <a:gd name="f54" fmla="val 638"/>
                <a:gd name="f55" fmla="val 1220"/>
                <a:gd name="f56" fmla="val 1312"/>
                <a:gd name="f57" fmla="val 1402"/>
                <a:gd name="f58" fmla="val 1490"/>
                <a:gd name="f59" fmla="val 1574"/>
                <a:gd name="f60" fmla="val 1656"/>
                <a:gd name="f61" fmla="val 1734"/>
                <a:gd name="f62" fmla="val 620"/>
                <a:gd name="f63" fmla="val 1812"/>
                <a:gd name="f64" fmla="val 612"/>
                <a:gd name="f65" fmla="val 1886"/>
                <a:gd name="f66" fmla="val 602"/>
                <a:gd name="f67" fmla="val 1960"/>
                <a:gd name="f68" fmla="val 592"/>
                <a:gd name="f69" fmla="val 2030"/>
                <a:gd name="f70" fmla="val 580"/>
                <a:gd name="f71" fmla="val 2100"/>
                <a:gd name="f72" fmla="val 568"/>
                <a:gd name="f73" fmla="val 2166"/>
                <a:gd name="f74" fmla="val 554"/>
                <a:gd name="f75" fmla="val 2232"/>
                <a:gd name="f76" fmla="val 540"/>
                <a:gd name="f77" fmla="val 2296"/>
                <a:gd name="f78" fmla="val 524"/>
                <a:gd name="f79" fmla="val 2358"/>
                <a:gd name="f80" fmla="val 2418"/>
                <a:gd name="f81" fmla="val 490"/>
                <a:gd name="f82" fmla="val 2478"/>
                <a:gd name="f83" fmla="val 472"/>
                <a:gd name="f84" fmla="val 2592"/>
                <a:gd name="f85" fmla="val 432"/>
                <a:gd name="f86" fmla="val 2702"/>
                <a:gd name="f87" fmla="val 390"/>
                <a:gd name="f88" fmla="val 388"/>
              </a:gdLst>
              <a:ahLst/>
              <a:cxnLst>
                <a:cxn ang="3cd4">
                  <a:pos x="hc" y="t"/>
                </a:cxn>
                <a:cxn ang="0">
                  <a:pos x="r" y="vc"/>
                </a:cxn>
                <a:cxn ang="cd4">
                  <a:pos x="hc" y="b"/>
                </a:cxn>
                <a:cxn ang="cd2">
                  <a:pos x="l" y="vc"/>
                </a:cxn>
              </a:cxnLst>
              <a:rect l="l" t="t" r="r" b="b"/>
              <a:pathLst>
                <a:path w="2706" h="640">
                  <a:moveTo>
                    <a:pt x="f3" y="f0"/>
                  </a:moveTo>
                  <a:lnTo>
                    <a:pt x="f3" y="f0"/>
                  </a:lnTo>
                  <a:lnTo>
                    <a:pt x="f4" y="f5"/>
                  </a:lnTo>
                  <a:lnTo>
                    <a:pt x="f6" y="f7"/>
                  </a:lnTo>
                  <a:lnTo>
                    <a:pt x="f8" y="f9"/>
                  </a:lnTo>
                  <a:lnTo>
                    <a:pt x="f10" y="f11"/>
                  </a:lnTo>
                  <a:lnTo>
                    <a:pt x="f12" y="f13"/>
                  </a:lnTo>
                  <a:lnTo>
                    <a:pt x="f14" y="f15"/>
                  </a:lnTo>
                  <a:lnTo>
                    <a:pt x="f16" y="f17"/>
                  </a:lnTo>
                  <a:lnTo>
                    <a:pt x="f18" y="f19"/>
                  </a:lnTo>
                  <a:lnTo>
                    <a:pt x="f18" y="f19"/>
                  </a:lnTo>
                  <a:lnTo>
                    <a:pt x="f20" y="f21"/>
                  </a:lnTo>
                  <a:lnTo>
                    <a:pt x="f22" y="f23"/>
                  </a:lnTo>
                  <a:lnTo>
                    <a:pt x="f24" y="f25"/>
                  </a:lnTo>
                  <a:lnTo>
                    <a:pt x="f26" y="f27"/>
                  </a:lnTo>
                  <a:lnTo>
                    <a:pt x="f28" y="f29"/>
                  </a:lnTo>
                  <a:lnTo>
                    <a:pt x="f30" y="f31"/>
                  </a:lnTo>
                  <a:lnTo>
                    <a:pt x="f32" y="f33"/>
                  </a:lnTo>
                  <a:lnTo>
                    <a:pt x="f0" y="f34"/>
                  </a:lnTo>
                  <a:lnTo>
                    <a:pt x="f0" y="f34"/>
                  </a:lnTo>
                  <a:lnTo>
                    <a:pt x="f35" y="f36"/>
                  </a:lnTo>
                  <a:lnTo>
                    <a:pt x="f37" y="f38"/>
                  </a:lnTo>
                  <a:lnTo>
                    <a:pt x="f39" y="f40"/>
                  </a:lnTo>
                  <a:lnTo>
                    <a:pt x="f41" y="f42"/>
                  </a:lnTo>
                  <a:lnTo>
                    <a:pt x="f43" y="f44"/>
                  </a:lnTo>
                  <a:lnTo>
                    <a:pt x="f45" y="f46"/>
                  </a:lnTo>
                  <a:lnTo>
                    <a:pt x="f47" y="f48"/>
                  </a:lnTo>
                  <a:lnTo>
                    <a:pt x="f49" y="f50"/>
                  </a:lnTo>
                  <a:lnTo>
                    <a:pt x="f51" y="f52"/>
                  </a:lnTo>
                  <a:lnTo>
                    <a:pt x="f53" y="f54"/>
                  </a:lnTo>
                  <a:lnTo>
                    <a:pt x="f55" y="f2"/>
                  </a:lnTo>
                  <a:lnTo>
                    <a:pt x="f56" y="f2"/>
                  </a:lnTo>
                  <a:lnTo>
                    <a:pt x="f57" y="f54"/>
                  </a:lnTo>
                  <a:lnTo>
                    <a:pt x="f58" y="f52"/>
                  </a:lnTo>
                  <a:lnTo>
                    <a:pt x="f59" y="f50"/>
                  </a:lnTo>
                  <a:lnTo>
                    <a:pt x="f60" y="f48"/>
                  </a:lnTo>
                  <a:lnTo>
                    <a:pt x="f61" y="f62"/>
                  </a:lnTo>
                  <a:lnTo>
                    <a:pt x="f63" y="f64"/>
                  </a:lnTo>
                  <a:lnTo>
                    <a:pt x="f65" y="f66"/>
                  </a:lnTo>
                  <a:lnTo>
                    <a:pt x="f67" y="f68"/>
                  </a:lnTo>
                  <a:lnTo>
                    <a:pt x="f69" y="f70"/>
                  </a:lnTo>
                  <a:lnTo>
                    <a:pt x="f71" y="f72"/>
                  </a:lnTo>
                  <a:lnTo>
                    <a:pt x="f73" y="f74"/>
                  </a:lnTo>
                  <a:lnTo>
                    <a:pt x="f75" y="f76"/>
                  </a:lnTo>
                  <a:lnTo>
                    <a:pt x="f77" y="f78"/>
                  </a:lnTo>
                  <a:lnTo>
                    <a:pt x="f79" y="f33"/>
                  </a:lnTo>
                  <a:lnTo>
                    <a:pt x="f80" y="f81"/>
                  </a:lnTo>
                  <a:lnTo>
                    <a:pt x="f82" y="f83"/>
                  </a:lnTo>
                  <a:lnTo>
                    <a:pt x="f84" y="f85"/>
                  </a:lnTo>
                  <a:lnTo>
                    <a:pt x="f86" y="f87"/>
                  </a:lnTo>
                  <a:lnTo>
                    <a:pt x="f86" y="f87"/>
                  </a:lnTo>
                  <a:lnTo>
                    <a:pt x="f1" y="f88"/>
                  </a:lnTo>
                  <a:lnTo>
                    <a:pt x="f1" y="f88"/>
                  </a:lnTo>
                  <a:lnTo>
                    <a:pt x="f1" y="f0"/>
                  </a:lnTo>
                  <a:lnTo>
                    <a:pt x="f1" y="f0"/>
                  </a:lnTo>
                  <a:lnTo>
                    <a:pt x="f3" y="f0"/>
                  </a:lnTo>
                  <a:lnTo>
                    <a:pt x="f3" y="f0"/>
                  </a:lnTo>
                  <a:close/>
                </a:path>
              </a:pathLst>
            </a:custGeom>
            <a:solidFill>
              <a:srgbClr val="C6E7FC">
                <a:alpha val="29000"/>
              </a:srgbClr>
            </a:solidFill>
            <a:ln>
              <a:noFill/>
              <a:prstDash val="solid"/>
            </a:ln>
          </p:spPr>
          <p:txBody>
            <a:bodyPr vert="horz" wrap="square" lIns="91440" tIns="45720" rIns="91440" bIns="45720" anchor="t" anchorCtr="0" compatLnSpc="0"/>
            <a:lstStyle/>
            <a:p>
              <a:pPr marL="0" marR="0" lvl="0" indent="0" rtl="0" hangingPunct="0">
                <a:lnSpc>
                  <a:spcPct val="100000"/>
                </a:lnSpc>
                <a:spcBef>
                  <a:spcPts val="0"/>
                </a:spcBef>
                <a:spcAft>
                  <a:spcPts val="0"/>
                </a:spcAft>
                <a:buNone/>
                <a:tabLst/>
              </a:pPr>
              <a:endParaRPr lang="es-ES" sz="1800" b="0" i="0" u="none" strike="noStrike" kern="1200">
                <a:ln>
                  <a:noFill/>
                </a:ln>
                <a:latin typeface="Arial" pitchFamily="18"/>
                <a:ea typeface="Microsoft YaHei" pitchFamily="2"/>
                <a:cs typeface="Lucida Sans" pitchFamily="2"/>
              </a:endParaRPr>
            </a:p>
          </p:txBody>
        </p:sp>
        <p:sp>
          <p:nvSpPr>
            <p:cNvPr id="12" name="Freeform 18"/>
            <p:cNvSpPr/>
            <p:nvPr/>
          </p:nvSpPr>
          <p:spPr>
            <a:xfrm>
              <a:off x="2622240" y="5370840"/>
              <a:ext cx="5551200" cy="851040"/>
            </a:xfrm>
            <a:custGeom>
              <a:avLst/>
              <a:gdLst>
                <a:gd name="f0" fmla="val 0"/>
                <a:gd name="f1" fmla="val 5216"/>
                <a:gd name="f2" fmla="val 762"/>
                <a:gd name="f3" fmla="val 714"/>
                <a:gd name="f4" fmla="val 5102"/>
                <a:gd name="f5" fmla="val 700"/>
                <a:gd name="f6" fmla="val 4984"/>
                <a:gd name="f7" fmla="val 686"/>
                <a:gd name="f8" fmla="val 4738"/>
                <a:gd name="f9" fmla="val 652"/>
                <a:gd name="f10" fmla="val 4478"/>
                <a:gd name="f11" fmla="val 610"/>
                <a:gd name="f12" fmla="val 4204"/>
                <a:gd name="f13" fmla="val 564"/>
                <a:gd name="f14" fmla="val 3914"/>
                <a:gd name="f15" fmla="val 508"/>
                <a:gd name="f16" fmla="val 3608"/>
                <a:gd name="f17" fmla="val 446"/>
                <a:gd name="f18" fmla="val 3286"/>
                <a:gd name="f19" fmla="val 374"/>
                <a:gd name="f20" fmla="val 2946"/>
                <a:gd name="f21" fmla="val 296"/>
                <a:gd name="f22" fmla="val 2812"/>
                <a:gd name="f23" fmla="val 266"/>
                <a:gd name="f24" fmla="val 2682"/>
                <a:gd name="f25" fmla="val 236"/>
                <a:gd name="f26" fmla="val 2556"/>
                <a:gd name="f27" fmla="val 210"/>
                <a:gd name="f28" fmla="val 2430"/>
                <a:gd name="f29" fmla="val 184"/>
                <a:gd name="f30" fmla="val 2308"/>
                <a:gd name="f31" fmla="val 162"/>
                <a:gd name="f32" fmla="val 2190"/>
                <a:gd name="f33" fmla="val 140"/>
                <a:gd name="f34" fmla="val 2074"/>
                <a:gd name="f35" fmla="val 120"/>
                <a:gd name="f36" fmla="val 1960"/>
                <a:gd name="f37" fmla="val 102"/>
                <a:gd name="f38" fmla="val 1850"/>
                <a:gd name="f39" fmla="val 86"/>
                <a:gd name="f40" fmla="val 1740"/>
                <a:gd name="f41" fmla="val 72"/>
                <a:gd name="f42" fmla="val 1532"/>
                <a:gd name="f43" fmla="val 46"/>
                <a:gd name="f44" fmla="val 1334"/>
                <a:gd name="f45" fmla="val 28"/>
                <a:gd name="f46" fmla="val 1148"/>
                <a:gd name="f47" fmla="val 14"/>
                <a:gd name="f48" fmla="val 970"/>
                <a:gd name="f49" fmla="val 4"/>
                <a:gd name="f50" fmla="val 802"/>
                <a:gd name="f51" fmla="val 644"/>
                <a:gd name="f52" fmla="val 496"/>
                <a:gd name="f53" fmla="val 358"/>
                <a:gd name="f54" fmla="val 10"/>
                <a:gd name="f55" fmla="val 230"/>
                <a:gd name="f56" fmla="val 20"/>
                <a:gd name="f57" fmla="val 110"/>
                <a:gd name="f58" fmla="val 32"/>
                <a:gd name="f59" fmla="val 48"/>
                <a:gd name="f60" fmla="val 154"/>
                <a:gd name="f61" fmla="val 66"/>
                <a:gd name="f62" fmla="val 314"/>
                <a:gd name="f63" fmla="val 480"/>
                <a:gd name="f64" fmla="val 112"/>
                <a:gd name="f65" fmla="val 830"/>
                <a:gd name="f66" fmla="val 174"/>
                <a:gd name="f67" fmla="val 1014"/>
                <a:gd name="f68" fmla="val 1206"/>
                <a:gd name="f69" fmla="val 250"/>
                <a:gd name="f70" fmla="val 1402"/>
                <a:gd name="f71" fmla="val 1756"/>
                <a:gd name="f72" fmla="val 378"/>
                <a:gd name="f73" fmla="val 2092"/>
                <a:gd name="f74" fmla="val 450"/>
                <a:gd name="f75" fmla="val 2408"/>
                <a:gd name="f76" fmla="val 516"/>
                <a:gd name="f77" fmla="val 2562"/>
                <a:gd name="f78" fmla="val 544"/>
                <a:gd name="f79" fmla="val 2708"/>
                <a:gd name="f80" fmla="val 572"/>
                <a:gd name="f81" fmla="val 2852"/>
                <a:gd name="f82" fmla="val 598"/>
                <a:gd name="f83" fmla="val 2992"/>
                <a:gd name="f84" fmla="val 620"/>
                <a:gd name="f85" fmla="val 3128"/>
                <a:gd name="f86" fmla="val 642"/>
                <a:gd name="f87" fmla="val 3260"/>
                <a:gd name="f88" fmla="val 662"/>
                <a:gd name="f89" fmla="val 3388"/>
                <a:gd name="f90" fmla="val 678"/>
                <a:gd name="f91" fmla="val 3512"/>
                <a:gd name="f92" fmla="val 694"/>
                <a:gd name="f93" fmla="val 3632"/>
                <a:gd name="f94" fmla="val 708"/>
                <a:gd name="f95" fmla="val 3750"/>
                <a:gd name="f96" fmla="val 722"/>
                <a:gd name="f97" fmla="val 3864"/>
                <a:gd name="f98" fmla="val 732"/>
                <a:gd name="f99" fmla="val 3974"/>
                <a:gd name="f100" fmla="val 740"/>
                <a:gd name="f101" fmla="val 4080"/>
                <a:gd name="f102" fmla="val 748"/>
                <a:gd name="f103" fmla="val 4184"/>
                <a:gd name="f104" fmla="val 754"/>
                <a:gd name="f105" fmla="val 4286"/>
                <a:gd name="f106" fmla="val 758"/>
                <a:gd name="f107" fmla="val 4384"/>
                <a:gd name="f108" fmla="val 4570"/>
                <a:gd name="f109" fmla="val 4660"/>
                <a:gd name="f110" fmla="val 760"/>
                <a:gd name="f111" fmla="val 4746"/>
                <a:gd name="f112" fmla="val 4830"/>
                <a:gd name="f113" fmla="val 4912"/>
                <a:gd name="f114" fmla="val 4992"/>
                <a:gd name="f115" fmla="val 5068"/>
                <a:gd name="f116" fmla="val 5144"/>
                <a:gd name="f117" fmla="val 724"/>
              </a:gdLst>
              <a:ahLst/>
              <a:cxnLst>
                <a:cxn ang="3cd4">
                  <a:pos x="hc" y="t"/>
                </a:cxn>
                <a:cxn ang="0">
                  <a:pos x="r" y="vc"/>
                </a:cxn>
                <a:cxn ang="cd4">
                  <a:pos x="hc" y="b"/>
                </a:cxn>
                <a:cxn ang="cd2">
                  <a:pos x="l" y="vc"/>
                </a:cxn>
              </a:cxnLst>
              <a:rect l="l" t="t" r="r" b="b"/>
              <a:pathLst>
                <a:path w="5216" h="762">
                  <a:moveTo>
                    <a:pt x="f1" y="f3"/>
                  </a:moveTo>
                  <a:lnTo>
                    <a:pt x="f1" y="f3"/>
                  </a:lnTo>
                  <a:lnTo>
                    <a:pt x="f4" y="f5"/>
                  </a:lnTo>
                  <a:lnTo>
                    <a:pt x="f6" y="f7"/>
                  </a:lnTo>
                  <a:lnTo>
                    <a:pt x="f8" y="f9"/>
                  </a:lnTo>
                  <a:lnTo>
                    <a:pt x="f10" y="f11"/>
                  </a:lnTo>
                  <a:lnTo>
                    <a:pt x="f12" y="f13"/>
                  </a:lnTo>
                  <a:lnTo>
                    <a:pt x="f14" y="f15"/>
                  </a:lnTo>
                  <a:lnTo>
                    <a:pt x="f16" y="f17"/>
                  </a:lnTo>
                  <a:lnTo>
                    <a:pt x="f18" y="f19"/>
                  </a:lnTo>
                  <a:lnTo>
                    <a:pt x="f20" y="f21"/>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42" y="f43"/>
                  </a:lnTo>
                  <a:lnTo>
                    <a:pt x="f44" y="f45"/>
                  </a:lnTo>
                  <a:lnTo>
                    <a:pt x="f46" y="f47"/>
                  </a:lnTo>
                  <a:lnTo>
                    <a:pt x="f48" y="f49"/>
                  </a:lnTo>
                  <a:lnTo>
                    <a:pt x="f50" y="f0"/>
                  </a:lnTo>
                  <a:lnTo>
                    <a:pt x="f51" y="f0"/>
                  </a:lnTo>
                  <a:lnTo>
                    <a:pt x="f52" y="f49"/>
                  </a:lnTo>
                  <a:lnTo>
                    <a:pt x="f53" y="f54"/>
                  </a:lnTo>
                  <a:lnTo>
                    <a:pt x="f55" y="f56"/>
                  </a:lnTo>
                  <a:lnTo>
                    <a:pt x="f57" y="f58"/>
                  </a:lnTo>
                  <a:lnTo>
                    <a:pt x="f0" y="f59"/>
                  </a:lnTo>
                  <a:lnTo>
                    <a:pt x="f0" y="f59"/>
                  </a:lnTo>
                  <a:lnTo>
                    <a:pt x="f60" y="f61"/>
                  </a:lnTo>
                  <a:lnTo>
                    <a:pt x="f62" y="f39"/>
                  </a:lnTo>
                  <a:lnTo>
                    <a:pt x="f63" y="f64"/>
                  </a:lnTo>
                  <a:lnTo>
                    <a:pt x="f9" y="f33"/>
                  </a:lnTo>
                  <a:lnTo>
                    <a:pt x="f65" y="f66"/>
                  </a:lnTo>
                  <a:lnTo>
                    <a:pt x="f67" y="f27"/>
                  </a:lnTo>
                  <a:lnTo>
                    <a:pt x="f68" y="f69"/>
                  </a:lnTo>
                  <a:lnTo>
                    <a:pt x="f70" y="f21"/>
                  </a:lnTo>
                  <a:lnTo>
                    <a:pt x="f70" y="f21"/>
                  </a:lnTo>
                  <a:lnTo>
                    <a:pt x="f71" y="f72"/>
                  </a:lnTo>
                  <a:lnTo>
                    <a:pt x="f73" y="f74"/>
                  </a:lnTo>
                  <a:lnTo>
                    <a:pt x="f75" y="f76"/>
                  </a:lnTo>
                  <a:lnTo>
                    <a:pt x="f77" y="f78"/>
                  </a:lnTo>
                  <a:lnTo>
                    <a:pt x="f79" y="f80"/>
                  </a:lnTo>
                  <a:lnTo>
                    <a:pt x="f81" y="f82"/>
                  </a:lnTo>
                  <a:lnTo>
                    <a:pt x="f83" y="f84"/>
                  </a:lnTo>
                  <a:lnTo>
                    <a:pt x="f85" y="f86"/>
                  </a:lnTo>
                  <a:lnTo>
                    <a:pt x="f87" y="f88"/>
                  </a:lnTo>
                  <a:lnTo>
                    <a:pt x="f89" y="f90"/>
                  </a:lnTo>
                  <a:lnTo>
                    <a:pt x="f91" y="f92"/>
                  </a:lnTo>
                  <a:lnTo>
                    <a:pt x="f93" y="f94"/>
                  </a:lnTo>
                  <a:lnTo>
                    <a:pt x="f95" y="f96"/>
                  </a:lnTo>
                  <a:lnTo>
                    <a:pt x="f97" y="f98"/>
                  </a:lnTo>
                  <a:lnTo>
                    <a:pt x="f99" y="f100"/>
                  </a:lnTo>
                  <a:lnTo>
                    <a:pt x="f101" y="f102"/>
                  </a:lnTo>
                  <a:lnTo>
                    <a:pt x="f103" y="f104"/>
                  </a:lnTo>
                  <a:lnTo>
                    <a:pt x="f105" y="f106"/>
                  </a:lnTo>
                  <a:lnTo>
                    <a:pt x="f107" y="f2"/>
                  </a:lnTo>
                  <a:lnTo>
                    <a:pt x="f10" y="f2"/>
                  </a:lnTo>
                  <a:lnTo>
                    <a:pt x="f108" y="f2"/>
                  </a:lnTo>
                  <a:lnTo>
                    <a:pt x="f109" y="f110"/>
                  </a:lnTo>
                  <a:lnTo>
                    <a:pt x="f111" y="f106"/>
                  </a:lnTo>
                  <a:lnTo>
                    <a:pt x="f112" y="f104"/>
                  </a:lnTo>
                  <a:lnTo>
                    <a:pt x="f113" y="f102"/>
                  </a:lnTo>
                  <a:lnTo>
                    <a:pt x="f114" y="f100"/>
                  </a:lnTo>
                  <a:lnTo>
                    <a:pt x="f115" y="f98"/>
                  </a:lnTo>
                  <a:lnTo>
                    <a:pt x="f116" y="f117"/>
                  </a:lnTo>
                  <a:lnTo>
                    <a:pt x="f1" y="f3"/>
                  </a:lnTo>
                  <a:lnTo>
                    <a:pt x="f1" y="f3"/>
                  </a:lnTo>
                  <a:close/>
                </a:path>
              </a:pathLst>
            </a:custGeom>
            <a:solidFill>
              <a:srgbClr val="C6E7FC">
                <a:alpha val="40000"/>
              </a:srgbClr>
            </a:solidFill>
            <a:ln>
              <a:noFill/>
              <a:prstDash val="solid"/>
            </a:ln>
          </p:spPr>
          <p:txBody>
            <a:bodyPr vert="horz" wrap="square" lIns="91440" tIns="45720" rIns="91440" bIns="45720" anchor="t" anchorCtr="0" compatLnSpc="0"/>
            <a:lstStyle/>
            <a:p>
              <a:pPr marL="0" marR="0" lvl="0" indent="0" rtl="0" hangingPunct="0">
                <a:lnSpc>
                  <a:spcPct val="100000"/>
                </a:lnSpc>
                <a:spcBef>
                  <a:spcPts val="0"/>
                </a:spcBef>
                <a:spcAft>
                  <a:spcPts val="0"/>
                </a:spcAft>
                <a:buNone/>
                <a:tabLst/>
              </a:pPr>
              <a:endParaRPr lang="es-ES" sz="1800" b="0" i="0" u="none" strike="noStrike" kern="1200">
                <a:ln>
                  <a:noFill/>
                </a:ln>
                <a:latin typeface="Arial" pitchFamily="18"/>
                <a:ea typeface="Microsoft YaHei" pitchFamily="2"/>
                <a:cs typeface="Lucida Sans" pitchFamily="2"/>
              </a:endParaRPr>
            </a:p>
          </p:txBody>
        </p:sp>
        <p:sp>
          <p:nvSpPr>
            <p:cNvPr id="13" name="Freeform 22"/>
            <p:cNvSpPr/>
            <p:nvPr/>
          </p:nvSpPr>
          <p:spPr>
            <a:xfrm>
              <a:off x="2832119" y="5383080"/>
              <a:ext cx="5474520" cy="775080"/>
            </a:xfrm>
            <a:custGeom>
              <a:avLst/>
              <a:gdLst>
                <a:gd name="f0" fmla="val 0"/>
                <a:gd name="f1" fmla="val 5144"/>
                <a:gd name="f2" fmla="val 694"/>
                <a:gd name="f3" fmla="val 70"/>
                <a:gd name="f4" fmla="val 18"/>
                <a:gd name="f5" fmla="val 66"/>
                <a:gd name="f6" fmla="val 72"/>
                <a:gd name="f7" fmla="val 56"/>
                <a:gd name="f8" fmla="val 164"/>
                <a:gd name="f9" fmla="val 42"/>
                <a:gd name="f10" fmla="val 224"/>
                <a:gd name="f11" fmla="val 34"/>
                <a:gd name="f12" fmla="val 294"/>
                <a:gd name="f13" fmla="val 26"/>
                <a:gd name="f14" fmla="val 372"/>
                <a:gd name="f15" fmla="val 20"/>
                <a:gd name="f16" fmla="val 462"/>
                <a:gd name="f17" fmla="val 14"/>
                <a:gd name="f18" fmla="val 560"/>
                <a:gd name="f19" fmla="val 8"/>
                <a:gd name="f20" fmla="val 670"/>
                <a:gd name="f21" fmla="val 4"/>
                <a:gd name="f22" fmla="val 790"/>
                <a:gd name="f23" fmla="val 2"/>
                <a:gd name="f24" fmla="val 920"/>
                <a:gd name="f25" fmla="val 1060"/>
                <a:gd name="f26" fmla="val 1210"/>
                <a:gd name="f27" fmla="val 6"/>
                <a:gd name="f28" fmla="val 1372"/>
                <a:gd name="f29" fmla="val 1544"/>
                <a:gd name="f30" fmla="val 24"/>
                <a:gd name="f31" fmla="val 1726"/>
                <a:gd name="f32" fmla="val 40"/>
                <a:gd name="f33" fmla="val 1920"/>
                <a:gd name="f34" fmla="val 58"/>
                <a:gd name="f35" fmla="val 2126"/>
                <a:gd name="f36" fmla="val 80"/>
                <a:gd name="f37" fmla="val 2342"/>
                <a:gd name="f38" fmla="val 106"/>
                <a:gd name="f39" fmla="val 2570"/>
                <a:gd name="f40" fmla="val 138"/>
                <a:gd name="f41" fmla="val 2808"/>
                <a:gd name="f42" fmla="val 174"/>
                <a:gd name="f43" fmla="val 3058"/>
                <a:gd name="f44" fmla="val 216"/>
                <a:gd name="f45" fmla="val 3320"/>
                <a:gd name="f46" fmla="val 266"/>
                <a:gd name="f47" fmla="val 3594"/>
                <a:gd name="f48" fmla="val 320"/>
                <a:gd name="f49" fmla="val 3880"/>
                <a:gd name="f50" fmla="val 380"/>
                <a:gd name="f51" fmla="val 4178"/>
                <a:gd name="f52" fmla="val 448"/>
                <a:gd name="f53" fmla="val 4488"/>
                <a:gd name="f54" fmla="val 522"/>
                <a:gd name="f55" fmla="val 4810"/>
                <a:gd name="f56" fmla="val 604"/>
              </a:gdLst>
              <a:ahLst/>
              <a:cxnLst>
                <a:cxn ang="3cd4">
                  <a:pos x="hc" y="t"/>
                </a:cxn>
                <a:cxn ang="0">
                  <a:pos x="r" y="vc"/>
                </a:cxn>
                <a:cxn ang="cd4">
                  <a:pos x="hc" y="b"/>
                </a:cxn>
                <a:cxn ang="cd2">
                  <a:pos x="l" y="vc"/>
                </a:cxn>
              </a:cxnLst>
              <a:rect l="l" t="t" r="r" b="b"/>
              <a:pathLst>
                <a:path w="5144" h="694">
                  <a:moveTo>
                    <a:pt x="f0" y="f3"/>
                  </a:moveTo>
                  <a:lnTo>
                    <a:pt x="f0" y="f3"/>
                  </a:lnTo>
                  <a:lnTo>
                    <a:pt x="f4" y="f5"/>
                  </a:lnTo>
                  <a:lnTo>
                    <a:pt x="f6" y="f7"/>
                  </a:lnTo>
                  <a:lnTo>
                    <a:pt x="f8" y="f9"/>
                  </a:lnTo>
                  <a:lnTo>
                    <a:pt x="f10" y="f11"/>
                  </a:lnTo>
                  <a:lnTo>
                    <a:pt x="f12" y="f13"/>
                  </a:lnTo>
                  <a:lnTo>
                    <a:pt x="f14" y="f15"/>
                  </a:lnTo>
                  <a:lnTo>
                    <a:pt x="f16" y="f17"/>
                  </a:lnTo>
                  <a:lnTo>
                    <a:pt x="f18" y="f19"/>
                  </a:lnTo>
                  <a:lnTo>
                    <a:pt x="f20" y="f21"/>
                  </a:lnTo>
                  <a:lnTo>
                    <a:pt x="f22" y="f23"/>
                  </a:lnTo>
                  <a:lnTo>
                    <a:pt x="f24" y="f0"/>
                  </a:lnTo>
                  <a:lnTo>
                    <a:pt x="f25" y="f23"/>
                  </a:lnTo>
                  <a:lnTo>
                    <a:pt x="f26" y="f27"/>
                  </a:lnTo>
                  <a:lnTo>
                    <a:pt x="f28" y="f17"/>
                  </a:lnTo>
                  <a:lnTo>
                    <a:pt x="f29" y="f30"/>
                  </a:lnTo>
                  <a:lnTo>
                    <a:pt x="f31" y="f32"/>
                  </a:lnTo>
                  <a:lnTo>
                    <a:pt x="f33" y="f34"/>
                  </a:lnTo>
                  <a:lnTo>
                    <a:pt x="f35" y="f36"/>
                  </a:lnTo>
                  <a:lnTo>
                    <a:pt x="f37" y="f38"/>
                  </a:lnTo>
                  <a:lnTo>
                    <a:pt x="f39" y="f40"/>
                  </a:lnTo>
                  <a:lnTo>
                    <a:pt x="f41" y="f42"/>
                  </a:lnTo>
                  <a:lnTo>
                    <a:pt x="f43" y="f44"/>
                  </a:lnTo>
                  <a:lnTo>
                    <a:pt x="f45" y="f46"/>
                  </a:lnTo>
                  <a:lnTo>
                    <a:pt x="f47" y="f48"/>
                  </a:lnTo>
                  <a:lnTo>
                    <a:pt x="f49" y="f50"/>
                  </a:lnTo>
                  <a:lnTo>
                    <a:pt x="f51" y="f52"/>
                  </a:lnTo>
                  <a:lnTo>
                    <a:pt x="f53" y="f54"/>
                  </a:lnTo>
                  <a:lnTo>
                    <a:pt x="f55" y="f56"/>
                  </a:lnTo>
                  <a:lnTo>
                    <a:pt x="f1" y="f2"/>
                  </a:lnTo>
                </a:path>
              </a:pathLst>
            </a:custGeom>
            <a:noFill/>
            <a:ln w="0">
              <a:solidFill>
                <a:srgbClr val="FFFFFF"/>
              </a:solidFill>
              <a:prstDash val="solid"/>
              <a:round/>
            </a:ln>
          </p:spPr>
          <p:txBody>
            <a:bodyPr vert="horz" wrap="square" lIns="91440" tIns="45720" rIns="91440" bIns="45720" anchor="t" anchorCtr="0" compatLnSpc="0"/>
            <a:lstStyle/>
            <a:p>
              <a:pPr marL="0" marR="0" lvl="0" indent="0" rtl="0" hangingPunct="0">
                <a:lnSpc>
                  <a:spcPct val="100000"/>
                </a:lnSpc>
                <a:spcBef>
                  <a:spcPts val="0"/>
                </a:spcBef>
                <a:spcAft>
                  <a:spcPts val="0"/>
                </a:spcAft>
                <a:buNone/>
                <a:tabLst/>
              </a:pPr>
              <a:endParaRPr lang="es-ES" sz="1800" b="0" i="0" u="none" strike="noStrike" kern="1200">
                <a:ln>
                  <a:noFill/>
                </a:ln>
                <a:latin typeface="Arial" pitchFamily="18"/>
                <a:ea typeface="Microsoft YaHei" pitchFamily="2"/>
                <a:cs typeface="Lucida Sans" pitchFamily="2"/>
              </a:endParaRPr>
            </a:p>
          </p:txBody>
        </p:sp>
        <p:sp>
          <p:nvSpPr>
            <p:cNvPr id="14" name="Freeform 26"/>
            <p:cNvSpPr/>
            <p:nvPr/>
          </p:nvSpPr>
          <p:spPr>
            <a:xfrm>
              <a:off x="5616360" y="5369760"/>
              <a:ext cx="3311999" cy="651960"/>
            </a:xfrm>
            <a:custGeom>
              <a:avLst/>
              <a:gdLst>
                <a:gd name="f0" fmla="val 360"/>
                <a:gd name="f1" fmla="val 0"/>
                <a:gd name="f2" fmla="val 3112"/>
                <a:gd name="f3" fmla="val 584"/>
                <a:gd name="f4" fmla="val 90"/>
                <a:gd name="f5" fmla="val 560"/>
                <a:gd name="f6" fmla="val 336"/>
                <a:gd name="f7" fmla="val 498"/>
                <a:gd name="f8" fmla="val 506"/>
                <a:gd name="f9" fmla="val 456"/>
                <a:gd name="f10" fmla="val 702"/>
                <a:gd name="f11" fmla="val 410"/>
                <a:gd name="f12" fmla="val 920"/>
                <a:gd name="f13" fmla="val 1154"/>
                <a:gd name="f14" fmla="val 306"/>
                <a:gd name="f15" fmla="val 1402"/>
                <a:gd name="f16" fmla="val 254"/>
                <a:gd name="f17" fmla="val 1656"/>
                <a:gd name="f18" fmla="val 202"/>
                <a:gd name="f19" fmla="val 1916"/>
                <a:gd name="f20" fmla="val 154"/>
                <a:gd name="f21" fmla="val 2174"/>
                <a:gd name="f22" fmla="val 108"/>
                <a:gd name="f23" fmla="val 2302"/>
                <a:gd name="f24" fmla="val 88"/>
                <a:gd name="f25" fmla="val 2426"/>
                <a:gd name="f26" fmla="val 68"/>
                <a:gd name="f27" fmla="val 2550"/>
                <a:gd name="f28" fmla="val 52"/>
                <a:gd name="f29" fmla="val 2670"/>
                <a:gd name="f30" fmla="val 36"/>
                <a:gd name="f31" fmla="val 2788"/>
                <a:gd name="f32" fmla="val 24"/>
                <a:gd name="f33" fmla="val 2900"/>
                <a:gd name="f34" fmla="val 14"/>
                <a:gd name="f35" fmla="val 3008"/>
                <a:gd name="f36" fmla="val 6"/>
              </a:gdLst>
              <a:ahLst/>
              <a:cxnLst>
                <a:cxn ang="3cd4">
                  <a:pos x="hc" y="t"/>
                </a:cxn>
                <a:cxn ang="0">
                  <a:pos x="r" y="vc"/>
                </a:cxn>
                <a:cxn ang="cd4">
                  <a:pos x="hc" y="b"/>
                </a:cxn>
                <a:cxn ang="cd2">
                  <a:pos x="l" y="vc"/>
                </a:cxn>
              </a:cxnLst>
              <a:rect l="l" t="t" r="r" b="b"/>
              <a:pathLst>
                <a:path w="3112" h="584">
                  <a:moveTo>
                    <a:pt x="f1" y="f3"/>
                  </a:moveTo>
                  <a:lnTo>
                    <a:pt x="f1" y="f3"/>
                  </a:lnTo>
                  <a:lnTo>
                    <a:pt x="f4" y="f5"/>
                  </a:lnTo>
                  <a:lnTo>
                    <a:pt x="f6" y="f7"/>
                  </a:lnTo>
                  <a:lnTo>
                    <a:pt x="f8" y="f9"/>
                  </a:lnTo>
                  <a:lnTo>
                    <a:pt x="f10" y="f11"/>
                  </a:lnTo>
                  <a:lnTo>
                    <a:pt x="f12" y="f0"/>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2" y="f1"/>
                  </a:lnTo>
                </a:path>
              </a:pathLst>
            </a:custGeom>
            <a:noFill/>
            <a:ln w="0">
              <a:solidFill>
                <a:srgbClr val="FFFFFF"/>
              </a:solidFill>
              <a:prstDash val="solid"/>
              <a:round/>
            </a:ln>
          </p:spPr>
          <p:txBody>
            <a:bodyPr vert="horz" wrap="square" lIns="91440" tIns="45720" rIns="91440" bIns="45720" anchor="t" anchorCtr="0" compatLnSpc="0"/>
            <a:lstStyle/>
            <a:p>
              <a:pPr marL="0" marR="0" lvl="0" indent="0" rtl="0" hangingPunct="0">
                <a:lnSpc>
                  <a:spcPct val="100000"/>
                </a:lnSpc>
                <a:spcBef>
                  <a:spcPts val="0"/>
                </a:spcBef>
                <a:spcAft>
                  <a:spcPts val="0"/>
                </a:spcAft>
                <a:buNone/>
                <a:tabLst/>
              </a:pPr>
              <a:endParaRPr lang="es-ES" sz="1800" b="0" i="0" u="none" strike="noStrike" kern="1200">
                <a:ln>
                  <a:noFill/>
                </a:ln>
                <a:latin typeface="Arial" pitchFamily="18"/>
                <a:ea typeface="Microsoft YaHei" pitchFamily="2"/>
                <a:cs typeface="Lucida Sans" pitchFamily="2"/>
              </a:endParaRPr>
            </a:p>
          </p:txBody>
        </p:sp>
        <p:sp>
          <p:nvSpPr>
            <p:cNvPr id="15" name="Freeform 10"/>
            <p:cNvSpPr/>
            <p:nvPr/>
          </p:nvSpPr>
          <p:spPr>
            <a:xfrm>
              <a:off x="211680" y="5353920"/>
              <a:ext cx="8723160" cy="1331280"/>
            </a:xfrm>
            <a:custGeom>
              <a:avLst/>
              <a:gdLst>
                <a:gd name="f0" fmla="val 0"/>
                <a:gd name="f1" fmla="val 8196"/>
                <a:gd name="f2" fmla="val 1192"/>
                <a:gd name="f3" fmla="val 8192"/>
                <a:gd name="f4" fmla="val 512"/>
                <a:gd name="f5" fmla="val 8116"/>
                <a:gd name="f6" fmla="val 542"/>
                <a:gd name="f7" fmla="val 8040"/>
                <a:gd name="f8" fmla="val 570"/>
                <a:gd name="f9" fmla="val 7960"/>
                <a:gd name="f10" fmla="val 596"/>
                <a:gd name="f11" fmla="val 7878"/>
                <a:gd name="f12" fmla="val 620"/>
                <a:gd name="f13" fmla="val 7794"/>
                <a:gd name="f14" fmla="val 644"/>
                <a:gd name="f15" fmla="val 7706"/>
                <a:gd name="f16" fmla="val 666"/>
                <a:gd name="f17" fmla="val 7616"/>
                <a:gd name="f18" fmla="val 684"/>
                <a:gd name="f19" fmla="val 7522"/>
                <a:gd name="f20" fmla="val 702"/>
                <a:gd name="f21" fmla="val 7424"/>
                <a:gd name="f22" fmla="val 718"/>
                <a:gd name="f23" fmla="val 7322"/>
                <a:gd name="f24" fmla="val 730"/>
                <a:gd name="f25" fmla="val 7216"/>
                <a:gd name="f26" fmla="val 742"/>
                <a:gd name="f27" fmla="val 7106"/>
                <a:gd name="f28" fmla="val 750"/>
                <a:gd name="f29" fmla="val 6992"/>
                <a:gd name="f30" fmla="val 758"/>
                <a:gd name="f31" fmla="val 6872"/>
                <a:gd name="f32" fmla="val 762"/>
                <a:gd name="f33" fmla="val 6748"/>
                <a:gd name="f34" fmla="val 6618"/>
                <a:gd name="f35" fmla="val 760"/>
                <a:gd name="f36" fmla="val 6482"/>
                <a:gd name="f37" fmla="val 756"/>
                <a:gd name="f38" fmla="val 6342"/>
                <a:gd name="f39" fmla="val 6196"/>
                <a:gd name="f40" fmla="val 740"/>
                <a:gd name="f41" fmla="val 6042"/>
                <a:gd name="f42" fmla="val 726"/>
                <a:gd name="f43" fmla="val 5882"/>
                <a:gd name="f44" fmla="val 710"/>
                <a:gd name="f45" fmla="val 5716"/>
                <a:gd name="f46" fmla="val 690"/>
                <a:gd name="f47" fmla="val 5544"/>
                <a:gd name="f48" fmla="val 668"/>
                <a:gd name="f49" fmla="val 5364"/>
                <a:gd name="f50" fmla="val 642"/>
                <a:gd name="f51" fmla="val 5176"/>
                <a:gd name="f52" fmla="val 612"/>
                <a:gd name="f53" fmla="val 4982"/>
                <a:gd name="f54" fmla="val 578"/>
                <a:gd name="f55" fmla="val 4778"/>
                <a:gd name="f56" fmla="val 540"/>
                <a:gd name="f57" fmla="val 4568"/>
                <a:gd name="f58" fmla="val 500"/>
                <a:gd name="f59" fmla="val 4348"/>
                <a:gd name="f60" fmla="val 454"/>
                <a:gd name="f61" fmla="val 4122"/>
                <a:gd name="f62" fmla="val 406"/>
                <a:gd name="f63" fmla="val 3886"/>
                <a:gd name="f64" fmla="val 354"/>
                <a:gd name="f65" fmla="val 3640"/>
                <a:gd name="f66" fmla="val 296"/>
                <a:gd name="f67" fmla="val 3396"/>
                <a:gd name="f68" fmla="val 240"/>
                <a:gd name="f69" fmla="val 3160"/>
                <a:gd name="f70" fmla="val 192"/>
                <a:gd name="f71" fmla="val 2934"/>
                <a:gd name="f72" fmla="val 148"/>
                <a:gd name="f73" fmla="val 2718"/>
                <a:gd name="f74" fmla="val 112"/>
                <a:gd name="f75" fmla="val 2512"/>
                <a:gd name="f76" fmla="val 82"/>
                <a:gd name="f77" fmla="val 2314"/>
                <a:gd name="f78" fmla="val 56"/>
                <a:gd name="f79" fmla="val 2126"/>
                <a:gd name="f80" fmla="val 36"/>
                <a:gd name="f81" fmla="val 1948"/>
                <a:gd name="f82" fmla="val 20"/>
                <a:gd name="f83" fmla="val 1776"/>
                <a:gd name="f84" fmla="val 10"/>
                <a:gd name="f85" fmla="val 1616"/>
                <a:gd name="f86" fmla="val 2"/>
                <a:gd name="f87" fmla="val 1462"/>
                <a:gd name="f88" fmla="val 1318"/>
                <a:gd name="f89" fmla="val 1182"/>
                <a:gd name="f90" fmla="val 4"/>
                <a:gd name="f91" fmla="val 1054"/>
                <a:gd name="f92" fmla="val 934"/>
                <a:gd name="f93" fmla="val 822"/>
                <a:gd name="f94" fmla="val 30"/>
                <a:gd name="f95" fmla="val 716"/>
                <a:gd name="f96" fmla="val 44"/>
                <a:gd name="f97" fmla="val 58"/>
                <a:gd name="f98" fmla="val 530"/>
                <a:gd name="f99" fmla="val 74"/>
                <a:gd name="f100" fmla="val 450"/>
                <a:gd name="f101" fmla="val 92"/>
                <a:gd name="f102" fmla="val 374"/>
                <a:gd name="f103" fmla="val 108"/>
                <a:gd name="f104" fmla="val 308"/>
                <a:gd name="f105" fmla="val 126"/>
                <a:gd name="f106" fmla="val 248"/>
                <a:gd name="f107" fmla="val 144"/>
                <a:gd name="f108" fmla="val 194"/>
                <a:gd name="f109" fmla="val 160"/>
                <a:gd name="f110" fmla="val 176"/>
                <a:gd name="f111" fmla="val 48"/>
                <a:gd name="f112" fmla="val 216"/>
                <a:gd name="f113" fmla="val 12"/>
                <a:gd name="f114" fmla="val 234"/>
                <a:gd name="f115" fmla="val 1186"/>
                <a:gd name="f116" fmla="val 510"/>
              </a:gdLst>
              <a:ahLst/>
              <a:cxnLst>
                <a:cxn ang="3cd4">
                  <a:pos x="hc" y="t"/>
                </a:cxn>
                <a:cxn ang="0">
                  <a:pos x="r" y="vc"/>
                </a:cxn>
                <a:cxn ang="cd4">
                  <a:pos x="hc" y="b"/>
                </a:cxn>
                <a:cxn ang="cd2">
                  <a:pos x="l" y="vc"/>
                </a:cxn>
              </a:cxnLst>
              <a:rect l="l" t="t" r="r" b="b"/>
              <a:pathLst>
                <a:path w="8196" h="1192">
                  <a:moveTo>
                    <a:pt x="f3" y="f4"/>
                  </a:moveTo>
                  <a:lnTo>
                    <a:pt x="f3" y="f4"/>
                  </a:lnTo>
                  <a:lnTo>
                    <a:pt x="f5" y="f6"/>
                  </a:lnTo>
                  <a:lnTo>
                    <a:pt x="f7" y="f8"/>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2"/>
                  </a:lnTo>
                  <a:lnTo>
                    <a:pt x="f34" y="f35"/>
                  </a:lnTo>
                  <a:lnTo>
                    <a:pt x="f36" y="f37"/>
                  </a:lnTo>
                  <a:lnTo>
                    <a:pt x="f38" y="f28"/>
                  </a:lnTo>
                  <a:lnTo>
                    <a:pt x="f39" y="f40"/>
                  </a:lnTo>
                  <a:lnTo>
                    <a:pt x="f41" y="f42"/>
                  </a:lnTo>
                  <a:lnTo>
                    <a:pt x="f43" y="f44"/>
                  </a:lnTo>
                  <a:lnTo>
                    <a:pt x="f45" y="f46"/>
                  </a:lnTo>
                  <a:lnTo>
                    <a:pt x="f47" y="f48"/>
                  </a:lnTo>
                  <a:lnTo>
                    <a:pt x="f49" y="f50"/>
                  </a:lnTo>
                  <a:lnTo>
                    <a:pt x="f51" y="f52"/>
                  </a:lnTo>
                  <a:lnTo>
                    <a:pt x="f53" y="f54"/>
                  </a:lnTo>
                  <a:lnTo>
                    <a:pt x="f55" y="f56"/>
                  </a:lnTo>
                  <a:lnTo>
                    <a:pt x="f57" y="f58"/>
                  </a:lnTo>
                  <a:lnTo>
                    <a:pt x="f59" y="f60"/>
                  </a:lnTo>
                  <a:lnTo>
                    <a:pt x="f61" y="f62"/>
                  </a:lnTo>
                  <a:lnTo>
                    <a:pt x="f63" y="f64"/>
                  </a:lnTo>
                  <a:lnTo>
                    <a:pt x="f65" y="f66"/>
                  </a:lnTo>
                  <a:lnTo>
                    <a:pt x="f65" y="f66"/>
                  </a:lnTo>
                  <a:lnTo>
                    <a:pt x="f67" y="f68"/>
                  </a:lnTo>
                  <a:lnTo>
                    <a:pt x="f69" y="f70"/>
                  </a:lnTo>
                  <a:lnTo>
                    <a:pt x="f71" y="f72"/>
                  </a:lnTo>
                  <a:lnTo>
                    <a:pt x="f73" y="f74"/>
                  </a:lnTo>
                  <a:lnTo>
                    <a:pt x="f75" y="f76"/>
                  </a:lnTo>
                  <a:lnTo>
                    <a:pt x="f77" y="f78"/>
                  </a:lnTo>
                  <a:lnTo>
                    <a:pt x="f79" y="f80"/>
                  </a:lnTo>
                  <a:lnTo>
                    <a:pt x="f81" y="f82"/>
                  </a:lnTo>
                  <a:lnTo>
                    <a:pt x="f83" y="f84"/>
                  </a:lnTo>
                  <a:lnTo>
                    <a:pt x="f85" y="f86"/>
                  </a:lnTo>
                  <a:lnTo>
                    <a:pt x="f87" y="f0"/>
                  </a:lnTo>
                  <a:lnTo>
                    <a:pt x="f88" y="f0"/>
                  </a:lnTo>
                  <a:lnTo>
                    <a:pt x="f89" y="f90"/>
                  </a:lnTo>
                  <a:lnTo>
                    <a:pt x="f91" y="f84"/>
                  </a:lnTo>
                  <a:lnTo>
                    <a:pt x="f92" y="f82"/>
                  </a:lnTo>
                  <a:lnTo>
                    <a:pt x="f93" y="f94"/>
                  </a:lnTo>
                  <a:lnTo>
                    <a:pt x="f95" y="f96"/>
                  </a:lnTo>
                  <a:lnTo>
                    <a:pt x="f12" y="f97"/>
                  </a:lnTo>
                  <a:lnTo>
                    <a:pt x="f98" y="f99"/>
                  </a:lnTo>
                  <a:lnTo>
                    <a:pt x="f100" y="f101"/>
                  </a:lnTo>
                  <a:lnTo>
                    <a:pt x="f102" y="f103"/>
                  </a:lnTo>
                  <a:lnTo>
                    <a:pt x="f104" y="f105"/>
                  </a:lnTo>
                  <a:lnTo>
                    <a:pt x="f106" y="f107"/>
                  </a:lnTo>
                  <a:lnTo>
                    <a:pt x="f108" y="f109"/>
                  </a:lnTo>
                  <a:lnTo>
                    <a:pt x="f72" y="f110"/>
                  </a:lnTo>
                  <a:lnTo>
                    <a:pt x="f103" y="f70"/>
                  </a:lnTo>
                  <a:lnTo>
                    <a:pt x="f111" y="f112"/>
                  </a:lnTo>
                  <a:lnTo>
                    <a:pt x="f113" y="f114"/>
                  </a:lnTo>
                  <a:lnTo>
                    <a:pt x="f0" y="f68"/>
                  </a:lnTo>
                  <a:lnTo>
                    <a:pt x="f0" y="f2"/>
                  </a:lnTo>
                  <a:lnTo>
                    <a:pt x="f3" y="f2"/>
                  </a:lnTo>
                  <a:lnTo>
                    <a:pt x="f3" y="f2"/>
                  </a:lnTo>
                  <a:lnTo>
                    <a:pt x="f1" y="f115"/>
                  </a:lnTo>
                  <a:lnTo>
                    <a:pt x="f1" y="f115"/>
                  </a:lnTo>
                  <a:lnTo>
                    <a:pt x="f1" y="f116"/>
                  </a:lnTo>
                  <a:lnTo>
                    <a:pt x="f1" y="f116"/>
                  </a:lnTo>
                  <a:lnTo>
                    <a:pt x="f3" y="f4"/>
                  </a:lnTo>
                  <a:lnTo>
                    <a:pt x="f3" y="f4"/>
                  </a:lnTo>
                  <a:close/>
                </a:path>
              </a:pathLst>
            </a:custGeom>
            <a:noFill/>
            <a:ln>
              <a:noFill/>
              <a:prstDash val="solid"/>
            </a:ln>
          </p:spPr>
          <p:txBody>
            <a:bodyPr vert="horz" wrap="square" lIns="91440" tIns="45720" rIns="91440" bIns="45720" anchor="t" anchorCtr="0" compatLnSpc="0"/>
            <a:lstStyle/>
            <a:p>
              <a:pPr marL="0" marR="0" lvl="0" indent="0" rtl="0" hangingPunct="0">
                <a:lnSpc>
                  <a:spcPct val="100000"/>
                </a:lnSpc>
                <a:spcBef>
                  <a:spcPts val="0"/>
                </a:spcBef>
                <a:spcAft>
                  <a:spcPts val="0"/>
                </a:spcAft>
                <a:buNone/>
                <a:tabLst/>
              </a:pPr>
              <a:endParaRPr lang="es-ES" sz="1800" b="0" i="0" u="none" strike="noStrike" kern="1200">
                <a:ln>
                  <a:noFill/>
                </a:ln>
                <a:latin typeface="Arial" pitchFamily="18"/>
                <a:ea typeface="Microsoft YaHei" pitchFamily="2"/>
                <a:cs typeface="Lucida Sans" pitchFamily="2"/>
              </a:endParaRPr>
            </a:p>
          </p:txBody>
        </p:sp>
      </p:grpSp>
      <p:sp>
        <p:nvSpPr>
          <p:cNvPr id="16" name="Title 1"/>
          <p:cNvSpPr txBox="1">
            <a:spLocks noGrp="1"/>
          </p:cNvSpPr>
          <p:nvPr>
            <p:ph type="title"/>
          </p:nvPr>
        </p:nvSpPr>
        <p:spPr>
          <a:xfrm>
            <a:off x="685799" y="1600200"/>
            <a:ext cx="7772039" cy="1779840"/>
          </a:xfrm>
          <a:prstGeom prst="rect">
            <a:avLst/>
          </a:prstGeom>
          <a:noFill/>
          <a:ln>
            <a:noFill/>
          </a:ln>
        </p:spPr>
        <p:txBody>
          <a:bodyPr vert="horz" wrap="square" lIns="90000" tIns="45000" rIns="90000" bIns="45000" anchor="b"/>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r>
              <a:rPr lang="es-ES"/>
              <a:t>Pulse para editar el formato del texto de títuloHaga clic para modificar el estilo de título del patrón</a:t>
            </a:r>
          </a:p>
        </p:txBody>
      </p:sp>
      <p:sp>
        <p:nvSpPr>
          <p:cNvPr id="17" name="Date Placeholder 3"/>
          <p:cNvSpPr txBox="1">
            <a:spLocks noGrp="1"/>
          </p:cNvSpPr>
          <p:nvPr>
            <p:ph type="dt" sz="half" idx="2"/>
          </p:nvPr>
        </p:nvSpPr>
        <p:spPr>
          <a:xfrm>
            <a:off x="5163840" y="6250319"/>
            <a:ext cx="3786479" cy="364679"/>
          </a:xfrm>
          <a:prstGeom prst="rect">
            <a:avLst/>
          </a:prstGeom>
          <a:noFill/>
          <a:ln>
            <a:noFill/>
          </a:ln>
        </p:spPr>
        <p:txBody>
          <a:bodyPr wrap="square" lIns="90000" tIns="45000" rIns="90000" bIns="45000" anchor="t" anchorCtr="0"/>
          <a:lstStyle>
            <a:lvl1pPr marL="0" marR="0" lvl="0" indent="0" algn="l" rtl="0" hangingPunct="1">
              <a:spcBef>
                <a:spcPts val="0"/>
              </a:spcBef>
              <a:spcAft>
                <a:spcPts val="0"/>
              </a:spcAft>
              <a:buNone/>
              <a:tabLst/>
              <a:defRPr lang="es-ES" sz="1800" b="0" i="0" u="none" strike="noStrike" kern="1200" spc="0">
                <a:solidFill>
                  <a:srgbClr val="000000"/>
                </a:solidFill>
                <a:latin typeface="Candara" pitchFamily="18"/>
                <a:ea typeface="Lucida Sans Unicode" pitchFamily="2"/>
                <a:cs typeface="Tahoma" pitchFamily="2"/>
              </a:defRPr>
            </a:lvl1pPr>
          </a:lstStyle>
          <a:p>
            <a:pPr lvl="0"/>
            <a:endParaRPr lang="es-ES"/>
          </a:p>
        </p:txBody>
      </p:sp>
      <p:sp>
        <p:nvSpPr>
          <p:cNvPr id="18" name="Footer Placeholder 4"/>
          <p:cNvSpPr txBox="1">
            <a:spLocks noGrp="1"/>
          </p:cNvSpPr>
          <p:nvPr>
            <p:ph type="ftr" sz="quarter" idx="3"/>
          </p:nvPr>
        </p:nvSpPr>
        <p:spPr>
          <a:xfrm>
            <a:off x="193680" y="6250319"/>
            <a:ext cx="3786479" cy="364679"/>
          </a:xfrm>
          <a:prstGeom prst="rect">
            <a:avLst/>
          </a:prstGeom>
          <a:noFill/>
          <a:ln>
            <a:noFill/>
          </a:ln>
        </p:spPr>
        <p:txBody>
          <a:bodyPr wrap="square" lIns="90000" tIns="45000" rIns="90000" bIns="45000" anchor="t" anchorCtr="0"/>
          <a:lstStyle>
            <a:lvl1pPr marL="0" marR="0" lvl="0" indent="0" algn="l" rtl="0" hangingPunct="1">
              <a:spcBef>
                <a:spcPts val="0"/>
              </a:spcBef>
              <a:spcAft>
                <a:spcPts val="0"/>
              </a:spcAft>
              <a:buNone/>
              <a:tabLst/>
              <a:defRPr lang="es-ES" sz="1800" b="0" i="0" u="none" strike="noStrike" kern="1200" spc="0">
                <a:solidFill>
                  <a:srgbClr val="000000"/>
                </a:solidFill>
                <a:latin typeface="Candara" pitchFamily="18"/>
                <a:ea typeface="Lucida Sans Unicode" pitchFamily="2"/>
                <a:cs typeface="Tahoma" pitchFamily="2"/>
              </a:defRPr>
            </a:lvl1pPr>
          </a:lstStyle>
          <a:p>
            <a:pPr lvl="0"/>
            <a:r>
              <a:rPr lang="es-ES"/>
              <a:t>1º curso de Gestión Administrativa Colegio Ángeles Custodios</a:t>
            </a:r>
          </a:p>
        </p:txBody>
      </p:sp>
      <p:sp>
        <p:nvSpPr>
          <p:cNvPr id="19" name="Slide Number Placeholder 5"/>
          <p:cNvSpPr txBox="1">
            <a:spLocks noGrp="1"/>
          </p:cNvSpPr>
          <p:nvPr>
            <p:ph type="sldNum" sz="quarter" idx="4"/>
          </p:nvPr>
        </p:nvSpPr>
        <p:spPr>
          <a:xfrm>
            <a:off x="3990960" y="6250319"/>
            <a:ext cx="1161360" cy="364679"/>
          </a:xfrm>
          <a:prstGeom prst="rect">
            <a:avLst/>
          </a:prstGeom>
          <a:noFill/>
          <a:ln>
            <a:noFill/>
          </a:ln>
        </p:spPr>
        <p:txBody>
          <a:bodyPr wrap="square" lIns="90000" tIns="45000" rIns="90000" bIns="45000" anchor="t" anchorCtr="0"/>
          <a:lstStyle>
            <a:lvl1pPr marL="0" marR="0" lvl="0" indent="0" algn="l" rtl="0" hangingPunct="1">
              <a:spcBef>
                <a:spcPts val="0"/>
              </a:spcBef>
              <a:spcAft>
                <a:spcPts val="0"/>
              </a:spcAft>
              <a:buNone/>
              <a:tabLst/>
              <a:defRPr lang="es-ES" sz="1800" b="0" i="0" u="none" strike="noStrike" kern="1200" spc="0">
                <a:solidFill>
                  <a:srgbClr val="000000"/>
                </a:solidFill>
                <a:latin typeface="Candara" pitchFamily="18"/>
                <a:ea typeface="Lucida Sans Unicode" pitchFamily="2"/>
                <a:cs typeface="Tahoma" pitchFamily="2"/>
              </a:defRPr>
            </a:lvl1pPr>
          </a:lstStyle>
          <a:p>
            <a:pPr lvl="0"/>
            <a:fld id="{657C2073-7393-410B-BFAC-56FD08B9AD66}" type="slidenum">
              <a:t>‹Nº›</a:t>
            </a:fld>
            <a:endParaRPr lang="es-ES"/>
          </a:p>
        </p:txBody>
      </p:sp>
      <p:sp>
        <p:nvSpPr>
          <p:cNvPr id="20" name="19 Marcador de texto"/>
          <p:cNvSpPr txBox="1">
            <a:spLocks noGrp="1"/>
          </p:cNvSpPr>
          <p:nvPr>
            <p:ph type="body" idx="1"/>
          </p:nvPr>
        </p:nvSpPr>
        <p:spPr>
          <a:xfrm>
            <a:off x="457200" y="1604520"/>
            <a:ext cx="8229240" cy="4525920"/>
          </a:xfrm>
          <a:prstGeom prst="rect">
            <a:avLst/>
          </a:prstGeom>
          <a:noFill/>
          <a:ln>
            <a:noFill/>
          </a:ln>
        </p:spPr>
        <p:txBody>
          <a:bodyPr vert="horz" lIns="0" tIns="0" rIns="0" bIns="0"/>
          <a:lstStyle>
            <a:defPPr marL="432000" lvl="0" indent="-324000" algn="l" rtl="0" hangingPunct="1">
              <a:spcBef>
                <a:spcPts val="0"/>
              </a:spcBef>
              <a:spcAft>
                <a:spcPts val="1417"/>
              </a:spcAft>
              <a:buSzPct val="45000"/>
              <a:buFont typeface="StarSymbol"/>
              <a:buNone/>
              <a:defRPr lang="es-ES" sz="2400" b="0" i="0" u="none" strike="noStrike" kern="1200" spc="0">
                <a:ln>
                  <a:noFill/>
                </a:ln>
                <a:solidFill>
                  <a:srgbClr val="073E87"/>
                </a:solidFill>
                <a:latin typeface="Candara"/>
                <a:ea typeface="Microsoft YaHei" pitchFamily="2"/>
                <a:cs typeface="Lucida Sans" pitchFamily="2"/>
              </a:defRPr>
            </a:defPPr>
            <a:lvl1pPr marL="432000" lvl="0" indent="-324000" algn="l" rtl="0" hangingPunct="1">
              <a:spcBef>
                <a:spcPts val="0"/>
              </a:spcBef>
              <a:spcAft>
                <a:spcPts val="1417"/>
              </a:spcAft>
              <a:buSzPct val="45000"/>
              <a:buFont typeface="StarSymbol"/>
              <a:buChar char="●"/>
              <a:defRPr lang="es-ES" sz="2400" b="0" i="0" u="none" strike="noStrike" kern="1200" spc="0">
                <a:ln>
                  <a:noFill/>
                </a:ln>
                <a:solidFill>
                  <a:srgbClr val="073E87"/>
                </a:solidFill>
                <a:latin typeface="Candara"/>
                <a:ea typeface="Microsoft YaHei" pitchFamily="2"/>
                <a:cs typeface="Lucida Sans" pitchFamily="2"/>
              </a:defRPr>
            </a:lvl1pPr>
            <a:lvl2pPr marL="864000" lvl="1" indent="-324000" algn="l" rtl="0" hangingPunct="1">
              <a:spcBef>
                <a:spcPts val="0"/>
              </a:spcBef>
              <a:spcAft>
                <a:spcPts val="1134"/>
              </a:spcAft>
              <a:buSzPct val="75000"/>
              <a:buFont typeface="StarSymbol"/>
              <a:buChar char="–"/>
              <a:defRPr lang="es-ES" sz="2000" b="0" i="0" u="none" strike="noStrike" kern="1200" spc="0">
                <a:ln>
                  <a:noFill/>
                </a:ln>
                <a:solidFill>
                  <a:srgbClr val="073E87"/>
                </a:solidFill>
                <a:latin typeface="Candara"/>
                <a:ea typeface="Microsoft YaHei" pitchFamily="2"/>
                <a:cs typeface="Lucida Sans" pitchFamily="2"/>
              </a:defRPr>
            </a:lvl2pPr>
            <a:lvl3pPr marL="1295999" lvl="2" indent="-288000" algn="l" rtl="0" hangingPunct="1">
              <a:spcBef>
                <a:spcPts val="0"/>
              </a:spcBef>
              <a:spcAft>
                <a:spcPts val="850"/>
              </a:spcAft>
              <a:buSzPct val="45000"/>
              <a:buFont typeface="StarSymbol"/>
              <a:buChar char="●"/>
              <a:defRPr lang="es-ES" sz="1800" b="0" i="0" u="none" strike="noStrike" kern="1200" spc="0">
                <a:ln>
                  <a:noFill/>
                </a:ln>
                <a:solidFill>
                  <a:srgbClr val="073E87"/>
                </a:solidFill>
                <a:latin typeface="Candara"/>
                <a:ea typeface="Microsoft YaHei" pitchFamily="2"/>
                <a:cs typeface="Lucida Sans" pitchFamily="2"/>
              </a:defRPr>
            </a:lvl3pPr>
            <a:lvl4pPr marL="1728000" lvl="3" indent="-216000" algn="l" rtl="0" hangingPunct="1">
              <a:spcBef>
                <a:spcPts val="0"/>
              </a:spcBef>
              <a:spcAft>
                <a:spcPts val="567"/>
              </a:spcAft>
              <a:buSzPct val="75000"/>
              <a:buFont typeface="StarSymbol"/>
              <a:buChar char="–"/>
              <a:defRPr lang="es-ES" sz="1600" b="0" i="0" u="none" strike="noStrike" kern="1200" spc="0">
                <a:ln>
                  <a:noFill/>
                </a:ln>
                <a:solidFill>
                  <a:srgbClr val="073E87"/>
                </a:solidFill>
                <a:latin typeface="Candara"/>
                <a:ea typeface="Microsoft YaHei" pitchFamily="2"/>
                <a:cs typeface="Lucida Sans" pitchFamily="2"/>
              </a:defRPr>
            </a:lvl4pPr>
            <a:lvl5pPr marL="2160000" lvl="4" indent="-216000" algn="l" rtl="0" hangingPunct="1">
              <a:spcBef>
                <a:spcPts val="0"/>
              </a:spcBef>
              <a:spcAft>
                <a:spcPts val="283"/>
              </a:spcAft>
              <a:buSzPct val="45000"/>
              <a:buFont typeface="StarSymbol"/>
              <a:buChar char="●"/>
              <a:defRPr lang="es-ES" sz="2000" b="0" i="0" u="none" strike="noStrike" kern="1200" spc="0">
                <a:ln>
                  <a:noFill/>
                </a:ln>
                <a:solidFill>
                  <a:srgbClr val="073E87"/>
                </a:solidFill>
                <a:latin typeface="Candara"/>
                <a:ea typeface="Microsoft YaHei" pitchFamily="2"/>
                <a:cs typeface="Lucida Sans" pitchFamily="2"/>
              </a:defRPr>
            </a:lvl5pPr>
            <a:lvl6pPr marL="2592000" lvl="5" indent="-216000" algn="l" rtl="0" hangingPunct="1">
              <a:spcBef>
                <a:spcPts val="0"/>
              </a:spcBef>
              <a:spcAft>
                <a:spcPts val="283"/>
              </a:spcAft>
              <a:buSzPct val="45000"/>
              <a:buFont typeface="StarSymbol"/>
              <a:buChar char="●"/>
              <a:defRPr lang="es-ES" sz="2000" b="0" i="0" u="none" strike="noStrike" kern="1200" spc="0">
                <a:ln>
                  <a:noFill/>
                </a:ln>
                <a:solidFill>
                  <a:srgbClr val="073E87"/>
                </a:solidFill>
                <a:latin typeface="Candara"/>
                <a:ea typeface="Microsoft YaHei" pitchFamily="2"/>
                <a:cs typeface="Lucida Sans" pitchFamily="2"/>
              </a:defRPr>
            </a:lvl6pPr>
            <a:lvl7pPr marL="3024000" lvl="6" indent="-216000" algn="l" rtl="0" hangingPunct="1">
              <a:spcBef>
                <a:spcPts val="0"/>
              </a:spcBef>
              <a:spcAft>
                <a:spcPts val="283"/>
              </a:spcAft>
              <a:buSzPct val="45000"/>
              <a:buFont typeface="StarSymbol"/>
              <a:buChar char="●"/>
              <a:defRPr lang="es-ES" sz="2000" b="0" i="0" u="none" strike="noStrike" kern="1200" spc="0">
                <a:ln>
                  <a:noFill/>
                </a:ln>
                <a:solidFill>
                  <a:srgbClr val="073E87"/>
                </a:solidFill>
                <a:latin typeface="Candara"/>
                <a:ea typeface="Microsoft YaHei" pitchFamily="2"/>
                <a:cs typeface="Lucida Sans" pitchFamily="2"/>
              </a:defRPr>
            </a:lvl7pPr>
            <a:lvl8pPr marL="3456000" lvl="7" indent="-216000" algn="l" rtl="0" hangingPunct="1">
              <a:spcBef>
                <a:spcPts val="0"/>
              </a:spcBef>
              <a:spcAft>
                <a:spcPts val="283"/>
              </a:spcAft>
              <a:buSzPct val="45000"/>
              <a:buFont typeface="StarSymbol"/>
              <a:buChar char="●"/>
              <a:defRPr lang="es-ES" sz="2000" b="0" i="0" u="none" strike="noStrike" kern="1200" spc="0">
                <a:ln>
                  <a:noFill/>
                </a:ln>
                <a:solidFill>
                  <a:srgbClr val="073E87"/>
                </a:solidFill>
                <a:latin typeface="Candara"/>
                <a:ea typeface="Microsoft YaHei" pitchFamily="2"/>
                <a:cs typeface="Lucida Sans" pitchFamily="2"/>
              </a:defRPr>
            </a:lvl8pPr>
            <a:lvl9pPr marL="3887999" lvl="8" indent="-216000" algn="l" rtl="0" hangingPunct="1">
              <a:spcBef>
                <a:spcPts val="0"/>
              </a:spcBef>
              <a:spcAft>
                <a:spcPts val="283"/>
              </a:spcAft>
              <a:buSzPct val="45000"/>
              <a:buFont typeface="StarSymbol"/>
              <a:buChar char="●"/>
              <a:defRPr lang="es-ES" sz="2000" b="0" i="0" u="none" strike="noStrike" kern="1200" spc="0">
                <a:ln>
                  <a:noFill/>
                </a:ln>
                <a:solidFill>
                  <a:srgbClr val="073E87"/>
                </a:solidFill>
                <a:latin typeface="Candara"/>
                <a:ea typeface="Microsoft YaHei" pitchFamily="2"/>
                <a:cs typeface="Lucida Sans" pitchFamily="2"/>
              </a:defRPr>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lvl="0" algn="ctr" rtl="0" hangingPunct="1">
        <a:spcBef>
          <a:spcPts val="0"/>
        </a:spcBef>
        <a:spcAft>
          <a:spcPts val="0"/>
        </a:spcAft>
        <a:buNone/>
        <a:tabLst/>
        <a:defRPr lang="es-ES" sz="4400" b="0" i="0" u="none" strike="noStrike" kern="1200" spc="0">
          <a:ln>
            <a:noFill/>
          </a:ln>
          <a:solidFill>
            <a:srgbClr val="FFFFFF"/>
          </a:solidFill>
          <a:latin typeface="Candara" pitchFamily="18"/>
          <a:ea typeface="Microsoft YaHei" pitchFamily="2"/>
          <a:cs typeface="Lucida Sans" pitchFamily="2"/>
        </a:defRPr>
      </a:lvl1pPr>
    </p:titleStyle>
    <p:bodyStyle>
      <a:lvl1pPr algn="l" rtl="0" hangingPunct="1">
        <a:spcBef>
          <a:spcPts val="0"/>
        </a:spcBef>
        <a:spcAft>
          <a:spcPts val="1417"/>
        </a:spcAft>
        <a:tabLst/>
        <a:defRPr lang="es-ES" sz="2400" b="0" i="0" u="none" strike="noStrike" kern="1200" spc="0">
          <a:ln>
            <a:noFill/>
          </a:ln>
          <a:solidFill>
            <a:srgbClr val="073E87"/>
          </a:solidFill>
          <a:latin typeface="Candara" pitchFamily="18"/>
          <a:ea typeface="Microsoft YaHei" pitchFamily="2"/>
        </a:defRPr>
      </a:lvl1pPr>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ounded Rectangle 13"/>
          <p:cNvSpPr/>
          <p:nvPr/>
        </p:nvSpPr>
        <p:spPr>
          <a:xfrm>
            <a:off x="228600" y="228600"/>
            <a:ext cx="8695440" cy="246851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a:gsLst>
              <a:gs pos="0">
                <a:srgbClr val="0293E0"/>
              </a:gs>
              <a:gs pos="100000">
                <a:srgbClr val="83D3FE"/>
              </a:gs>
            </a:gsLst>
            <a:lin ang="5400000"/>
          </a:gradFill>
          <a:ln>
            <a:noFill/>
            <a:prstDash val="solid"/>
          </a:ln>
        </p:spPr>
        <p:txBody>
          <a:bodyPr vert="horz" wrap="square" lIns="90000" tIns="45000" rIns="90000" bIns="45000" anchor="ctr" anchorCtr="0" compatLnSpc="0"/>
          <a:lstStyle/>
          <a:p>
            <a:pPr marL="0" marR="0" lvl="0" indent="0" rtl="0" hangingPunct="0">
              <a:lnSpc>
                <a:spcPct val="100000"/>
              </a:lnSpc>
              <a:spcBef>
                <a:spcPts val="0"/>
              </a:spcBef>
              <a:spcAft>
                <a:spcPts val="0"/>
              </a:spcAft>
              <a:buNone/>
              <a:tabLst/>
            </a:pPr>
            <a:endParaRPr lang="es-ES" sz="1800" b="0" i="0" u="none" strike="noStrike" kern="1200">
              <a:ln>
                <a:noFill/>
              </a:ln>
              <a:latin typeface="Arial" pitchFamily="18"/>
              <a:ea typeface="Microsoft YaHei" pitchFamily="2"/>
              <a:cs typeface="Lucida Sans" pitchFamily="2"/>
            </a:endParaRPr>
          </a:p>
        </p:txBody>
      </p:sp>
      <p:grpSp>
        <p:nvGrpSpPr>
          <p:cNvPr id="3" name="Group 15"/>
          <p:cNvGrpSpPr/>
          <p:nvPr/>
        </p:nvGrpSpPr>
        <p:grpSpPr>
          <a:xfrm>
            <a:off x="211680" y="1679399"/>
            <a:ext cx="8723160" cy="1329480"/>
            <a:chOff x="211680" y="1679399"/>
            <a:chExt cx="8723160" cy="1329480"/>
          </a:xfrm>
        </p:grpSpPr>
        <p:sp>
          <p:nvSpPr>
            <p:cNvPr id="4" name="Freeform 14"/>
            <p:cNvSpPr/>
            <p:nvPr/>
          </p:nvSpPr>
          <p:spPr>
            <a:xfrm>
              <a:off x="6047279" y="1824479"/>
              <a:ext cx="2876040" cy="713520"/>
            </a:xfrm>
            <a:custGeom>
              <a:avLst/>
              <a:gdLst>
                <a:gd name="f0" fmla="val 0"/>
                <a:gd name="f1" fmla="val 2706"/>
                <a:gd name="f2" fmla="val 640"/>
                <a:gd name="f3" fmla="val 2700"/>
                <a:gd name="f4" fmla="val 2586"/>
                <a:gd name="f5" fmla="val 18"/>
                <a:gd name="f6" fmla="val 2470"/>
                <a:gd name="f7" fmla="val 38"/>
                <a:gd name="f8" fmla="val 2352"/>
                <a:gd name="f9" fmla="val 60"/>
                <a:gd name="f10" fmla="val 2230"/>
                <a:gd name="f11" fmla="val 82"/>
                <a:gd name="f12" fmla="val 2106"/>
                <a:gd name="f13" fmla="val 108"/>
                <a:gd name="f14" fmla="val 1978"/>
                <a:gd name="f15" fmla="val 134"/>
                <a:gd name="f16" fmla="val 1848"/>
                <a:gd name="f17" fmla="val 164"/>
                <a:gd name="f18" fmla="val 1714"/>
                <a:gd name="f19" fmla="val 194"/>
                <a:gd name="f20" fmla="val 1472"/>
                <a:gd name="f21" fmla="val 252"/>
                <a:gd name="f22" fmla="val 1236"/>
                <a:gd name="f23" fmla="val 304"/>
                <a:gd name="f24" fmla="val 1010"/>
                <a:gd name="f25" fmla="val 352"/>
                <a:gd name="f26" fmla="val 792"/>
                <a:gd name="f27" fmla="val 398"/>
                <a:gd name="f28" fmla="val 584"/>
                <a:gd name="f29" fmla="val 438"/>
                <a:gd name="f30" fmla="val 382"/>
                <a:gd name="f31" fmla="val 474"/>
                <a:gd name="f32" fmla="val 188"/>
                <a:gd name="f33" fmla="val 508"/>
                <a:gd name="f34" fmla="val 538"/>
                <a:gd name="f35" fmla="val 130"/>
                <a:gd name="f36" fmla="val 556"/>
                <a:gd name="f37" fmla="val 254"/>
                <a:gd name="f38" fmla="val 572"/>
                <a:gd name="f39" fmla="val 374"/>
                <a:gd name="f40" fmla="val 586"/>
                <a:gd name="f41" fmla="val 492"/>
                <a:gd name="f42" fmla="val 598"/>
                <a:gd name="f43" fmla="val 606"/>
                <a:gd name="f44" fmla="val 610"/>
                <a:gd name="f45" fmla="val 716"/>
                <a:gd name="f46" fmla="val 618"/>
                <a:gd name="f47" fmla="val 822"/>
                <a:gd name="f48" fmla="val 626"/>
                <a:gd name="f49" fmla="val 926"/>
                <a:gd name="f50" fmla="val 632"/>
                <a:gd name="f51" fmla="val 1028"/>
                <a:gd name="f52" fmla="val 636"/>
                <a:gd name="f53" fmla="val 1126"/>
                <a:gd name="f54" fmla="val 638"/>
                <a:gd name="f55" fmla="val 1220"/>
                <a:gd name="f56" fmla="val 1312"/>
                <a:gd name="f57" fmla="val 1402"/>
                <a:gd name="f58" fmla="val 1490"/>
                <a:gd name="f59" fmla="val 1574"/>
                <a:gd name="f60" fmla="val 1656"/>
                <a:gd name="f61" fmla="val 1734"/>
                <a:gd name="f62" fmla="val 620"/>
                <a:gd name="f63" fmla="val 1812"/>
                <a:gd name="f64" fmla="val 612"/>
                <a:gd name="f65" fmla="val 1886"/>
                <a:gd name="f66" fmla="val 602"/>
                <a:gd name="f67" fmla="val 1960"/>
                <a:gd name="f68" fmla="val 592"/>
                <a:gd name="f69" fmla="val 2030"/>
                <a:gd name="f70" fmla="val 580"/>
                <a:gd name="f71" fmla="val 2100"/>
                <a:gd name="f72" fmla="val 568"/>
                <a:gd name="f73" fmla="val 2166"/>
                <a:gd name="f74" fmla="val 554"/>
                <a:gd name="f75" fmla="val 2232"/>
                <a:gd name="f76" fmla="val 540"/>
                <a:gd name="f77" fmla="val 2296"/>
                <a:gd name="f78" fmla="val 524"/>
                <a:gd name="f79" fmla="val 2358"/>
                <a:gd name="f80" fmla="val 2418"/>
                <a:gd name="f81" fmla="val 490"/>
                <a:gd name="f82" fmla="val 2478"/>
                <a:gd name="f83" fmla="val 472"/>
                <a:gd name="f84" fmla="val 2592"/>
                <a:gd name="f85" fmla="val 432"/>
                <a:gd name="f86" fmla="val 2702"/>
                <a:gd name="f87" fmla="val 390"/>
                <a:gd name="f88" fmla="val 388"/>
              </a:gdLst>
              <a:ahLst/>
              <a:cxnLst>
                <a:cxn ang="3cd4">
                  <a:pos x="hc" y="t"/>
                </a:cxn>
                <a:cxn ang="0">
                  <a:pos x="r" y="vc"/>
                </a:cxn>
                <a:cxn ang="cd4">
                  <a:pos x="hc" y="b"/>
                </a:cxn>
                <a:cxn ang="cd2">
                  <a:pos x="l" y="vc"/>
                </a:cxn>
              </a:cxnLst>
              <a:rect l="l" t="t" r="r" b="b"/>
              <a:pathLst>
                <a:path w="2706" h="640">
                  <a:moveTo>
                    <a:pt x="f3" y="f0"/>
                  </a:moveTo>
                  <a:lnTo>
                    <a:pt x="f3" y="f0"/>
                  </a:lnTo>
                  <a:lnTo>
                    <a:pt x="f4" y="f5"/>
                  </a:lnTo>
                  <a:lnTo>
                    <a:pt x="f6" y="f7"/>
                  </a:lnTo>
                  <a:lnTo>
                    <a:pt x="f8" y="f9"/>
                  </a:lnTo>
                  <a:lnTo>
                    <a:pt x="f10" y="f11"/>
                  </a:lnTo>
                  <a:lnTo>
                    <a:pt x="f12" y="f13"/>
                  </a:lnTo>
                  <a:lnTo>
                    <a:pt x="f14" y="f15"/>
                  </a:lnTo>
                  <a:lnTo>
                    <a:pt x="f16" y="f17"/>
                  </a:lnTo>
                  <a:lnTo>
                    <a:pt x="f18" y="f19"/>
                  </a:lnTo>
                  <a:lnTo>
                    <a:pt x="f18" y="f19"/>
                  </a:lnTo>
                  <a:lnTo>
                    <a:pt x="f20" y="f21"/>
                  </a:lnTo>
                  <a:lnTo>
                    <a:pt x="f22" y="f23"/>
                  </a:lnTo>
                  <a:lnTo>
                    <a:pt x="f24" y="f25"/>
                  </a:lnTo>
                  <a:lnTo>
                    <a:pt x="f26" y="f27"/>
                  </a:lnTo>
                  <a:lnTo>
                    <a:pt x="f28" y="f29"/>
                  </a:lnTo>
                  <a:lnTo>
                    <a:pt x="f30" y="f31"/>
                  </a:lnTo>
                  <a:lnTo>
                    <a:pt x="f32" y="f33"/>
                  </a:lnTo>
                  <a:lnTo>
                    <a:pt x="f0" y="f34"/>
                  </a:lnTo>
                  <a:lnTo>
                    <a:pt x="f0" y="f34"/>
                  </a:lnTo>
                  <a:lnTo>
                    <a:pt x="f35" y="f36"/>
                  </a:lnTo>
                  <a:lnTo>
                    <a:pt x="f37" y="f38"/>
                  </a:lnTo>
                  <a:lnTo>
                    <a:pt x="f39" y="f40"/>
                  </a:lnTo>
                  <a:lnTo>
                    <a:pt x="f41" y="f42"/>
                  </a:lnTo>
                  <a:lnTo>
                    <a:pt x="f43" y="f44"/>
                  </a:lnTo>
                  <a:lnTo>
                    <a:pt x="f45" y="f46"/>
                  </a:lnTo>
                  <a:lnTo>
                    <a:pt x="f47" y="f48"/>
                  </a:lnTo>
                  <a:lnTo>
                    <a:pt x="f49" y="f50"/>
                  </a:lnTo>
                  <a:lnTo>
                    <a:pt x="f51" y="f52"/>
                  </a:lnTo>
                  <a:lnTo>
                    <a:pt x="f53" y="f54"/>
                  </a:lnTo>
                  <a:lnTo>
                    <a:pt x="f55" y="f2"/>
                  </a:lnTo>
                  <a:lnTo>
                    <a:pt x="f56" y="f2"/>
                  </a:lnTo>
                  <a:lnTo>
                    <a:pt x="f57" y="f54"/>
                  </a:lnTo>
                  <a:lnTo>
                    <a:pt x="f58" y="f52"/>
                  </a:lnTo>
                  <a:lnTo>
                    <a:pt x="f59" y="f50"/>
                  </a:lnTo>
                  <a:lnTo>
                    <a:pt x="f60" y="f48"/>
                  </a:lnTo>
                  <a:lnTo>
                    <a:pt x="f61" y="f62"/>
                  </a:lnTo>
                  <a:lnTo>
                    <a:pt x="f63" y="f64"/>
                  </a:lnTo>
                  <a:lnTo>
                    <a:pt x="f65" y="f66"/>
                  </a:lnTo>
                  <a:lnTo>
                    <a:pt x="f67" y="f68"/>
                  </a:lnTo>
                  <a:lnTo>
                    <a:pt x="f69" y="f70"/>
                  </a:lnTo>
                  <a:lnTo>
                    <a:pt x="f71" y="f72"/>
                  </a:lnTo>
                  <a:lnTo>
                    <a:pt x="f73" y="f74"/>
                  </a:lnTo>
                  <a:lnTo>
                    <a:pt x="f75" y="f76"/>
                  </a:lnTo>
                  <a:lnTo>
                    <a:pt x="f77" y="f78"/>
                  </a:lnTo>
                  <a:lnTo>
                    <a:pt x="f79" y="f33"/>
                  </a:lnTo>
                  <a:lnTo>
                    <a:pt x="f80" y="f81"/>
                  </a:lnTo>
                  <a:lnTo>
                    <a:pt x="f82" y="f83"/>
                  </a:lnTo>
                  <a:lnTo>
                    <a:pt x="f84" y="f85"/>
                  </a:lnTo>
                  <a:lnTo>
                    <a:pt x="f86" y="f87"/>
                  </a:lnTo>
                  <a:lnTo>
                    <a:pt x="f86" y="f87"/>
                  </a:lnTo>
                  <a:lnTo>
                    <a:pt x="f1" y="f88"/>
                  </a:lnTo>
                  <a:lnTo>
                    <a:pt x="f1" y="f88"/>
                  </a:lnTo>
                  <a:lnTo>
                    <a:pt x="f1" y="f0"/>
                  </a:lnTo>
                  <a:lnTo>
                    <a:pt x="f1" y="f0"/>
                  </a:lnTo>
                  <a:lnTo>
                    <a:pt x="f3" y="f0"/>
                  </a:lnTo>
                  <a:lnTo>
                    <a:pt x="f3" y="f0"/>
                  </a:lnTo>
                  <a:close/>
                </a:path>
              </a:pathLst>
            </a:custGeom>
            <a:solidFill>
              <a:srgbClr val="C6E7FC">
                <a:alpha val="29000"/>
              </a:srgbClr>
            </a:solidFill>
            <a:ln>
              <a:noFill/>
              <a:prstDash val="solid"/>
            </a:ln>
          </p:spPr>
          <p:txBody>
            <a:bodyPr vert="horz" wrap="square" lIns="91440" tIns="45720" rIns="91440" bIns="45720" anchor="t" anchorCtr="0" compatLnSpc="0"/>
            <a:lstStyle/>
            <a:p>
              <a:pPr marL="0" marR="0" lvl="0" indent="0" rtl="0" hangingPunct="0">
                <a:lnSpc>
                  <a:spcPct val="100000"/>
                </a:lnSpc>
                <a:spcBef>
                  <a:spcPts val="0"/>
                </a:spcBef>
                <a:spcAft>
                  <a:spcPts val="0"/>
                </a:spcAft>
                <a:buNone/>
                <a:tabLst/>
              </a:pPr>
              <a:endParaRPr lang="es-ES" sz="1800" b="0" i="0" u="none" strike="noStrike" kern="1200">
                <a:ln>
                  <a:noFill/>
                </a:ln>
                <a:latin typeface="Arial" pitchFamily="18"/>
                <a:ea typeface="Microsoft YaHei" pitchFamily="2"/>
                <a:cs typeface="Lucida Sans" pitchFamily="2"/>
              </a:endParaRPr>
            </a:p>
          </p:txBody>
        </p:sp>
        <p:sp>
          <p:nvSpPr>
            <p:cNvPr id="5" name="Freeform 18"/>
            <p:cNvSpPr/>
            <p:nvPr/>
          </p:nvSpPr>
          <p:spPr>
            <a:xfrm>
              <a:off x="2619360" y="1696320"/>
              <a:ext cx="5544000" cy="849600"/>
            </a:xfrm>
            <a:custGeom>
              <a:avLst/>
              <a:gdLst>
                <a:gd name="f0" fmla="val 0"/>
                <a:gd name="f1" fmla="val 5216"/>
                <a:gd name="f2" fmla="val 762"/>
                <a:gd name="f3" fmla="val 714"/>
                <a:gd name="f4" fmla="val 5102"/>
                <a:gd name="f5" fmla="val 700"/>
                <a:gd name="f6" fmla="val 4984"/>
                <a:gd name="f7" fmla="val 686"/>
                <a:gd name="f8" fmla="val 4738"/>
                <a:gd name="f9" fmla="val 652"/>
                <a:gd name="f10" fmla="val 4478"/>
                <a:gd name="f11" fmla="val 610"/>
                <a:gd name="f12" fmla="val 4204"/>
                <a:gd name="f13" fmla="val 564"/>
                <a:gd name="f14" fmla="val 3914"/>
                <a:gd name="f15" fmla="val 508"/>
                <a:gd name="f16" fmla="val 3608"/>
                <a:gd name="f17" fmla="val 446"/>
                <a:gd name="f18" fmla="val 3286"/>
                <a:gd name="f19" fmla="val 374"/>
                <a:gd name="f20" fmla="val 2946"/>
                <a:gd name="f21" fmla="val 296"/>
                <a:gd name="f22" fmla="val 2812"/>
                <a:gd name="f23" fmla="val 266"/>
                <a:gd name="f24" fmla="val 2682"/>
                <a:gd name="f25" fmla="val 236"/>
                <a:gd name="f26" fmla="val 2556"/>
                <a:gd name="f27" fmla="val 210"/>
                <a:gd name="f28" fmla="val 2430"/>
                <a:gd name="f29" fmla="val 184"/>
                <a:gd name="f30" fmla="val 2308"/>
                <a:gd name="f31" fmla="val 162"/>
                <a:gd name="f32" fmla="val 2190"/>
                <a:gd name="f33" fmla="val 140"/>
                <a:gd name="f34" fmla="val 2074"/>
                <a:gd name="f35" fmla="val 120"/>
                <a:gd name="f36" fmla="val 1960"/>
                <a:gd name="f37" fmla="val 102"/>
                <a:gd name="f38" fmla="val 1850"/>
                <a:gd name="f39" fmla="val 86"/>
                <a:gd name="f40" fmla="val 1740"/>
                <a:gd name="f41" fmla="val 72"/>
                <a:gd name="f42" fmla="val 1532"/>
                <a:gd name="f43" fmla="val 46"/>
                <a:gd name="f44" fmla="val 1334"/>
                <a:gd name="f45" fmla="val 28"/>
                <a:gd name="f46" fmla="val 1148"/>
                <a:gd name="f47" fmla="val 14"/>
                <a:gd name="f48" fmla="val 970"/>
                <a:gd name="f49" fmla="val 4"/>
                <a:gd name="f50" fmla="val 802"/>
                <a:gd name="f51" fmla="val 644"/>
                <a:gd name="f52" fmla="val 496"/>
                <a:gd name="f53" fmla="val 358"/>
                <a:gd name="f54" fmla="val 10"/>
                <a:gd name="f55" fmla="val 230"/>
                <a:gd name="f56" fmla="val 20"/>
                <a:gd name="f57" fmla="val 110"/>
                <a:gd name="f58" fmla="val 32"/>
                <a:gd name="f59" fmla="val 48"/>
                <a:gd name="f60" fmla="val 154"/>
                <a:gd name="f61" fmla="val 66"/>
                <a:gd name="f62" fmla="val 314"/>
                <a:gd name="f63" fmla="val 480"/>
                <a:gd name="f64" fmla="val 112"/>
                <a:gd name="f65" fmla="val 830"/>
                <a:gd name="f66" fmla="val 174"/>
                <a:gd name="f67" fmla="val 1014"/>
                <a:gd name="f68" fmla="val 1206"/>
                <a:gd name="f69" fmla="val 250"/>
                <a:gd name="f70" fmla="val 1402"/>
                <a:gd name="f71" fmla="val 1756"/>
                <a:gd name="f72" fmla="val 378"/>
                <a:gd name="f73" fmla="val 2092"/>
                <a:gd name="f74" fmla="val 450"/>
                <a:gd name="f75" fmla="val 2408"/>
                <a:gd name="f76" fmla="val 516"/>
                <a:gd name="f77" fmla="val 2562"/>
                <a:gd name="f78" fmla="val 544"/>
                <a:gd name="f79" fmla="val 2708"/>
                <a:gd name="f80" fmla="val 572"/>
                <a:gd name="f81" fmla="val 2852"/>
                <a:gd name="f82" fmla="val 598"/>
                <a:gd name="f83" fmla="val 2992"/>
                <a:gd name="f84" fmla="val 620"/>
                <a:gd name="f85" fmla="val 3128"/>
                <a:gd name="f86" fmla="val 642"/>
                <a:gd name="f87" fmla="val 3260"/>
                <a:gd name="f88" fmla="val 662"/>
                <a:gd name="f89" fmla="val 3388"/>
                <a:gd name="f90" fmla="val 678"/>
                <a:gd name="f91" fmla="val 3512"/>
                <a:gd name="f92" fmla="val 694"/>
                <a:gd name="f93" fmla="val 3632"/>
                <a:gd name="f94" fmla="val 708"/>
                <a:gd name="f95" fmla="val 3750"/>
                <a:gd name="f96" fmla="val 722"/>
                <a:gd name="f97" fmla="val 3864"/>
                <a:gd name="f98" fmla="val 732"/>
                <a:gd name="f99" fmla="val 3974"/>
                <a:gd name="f100" fmla="val 740"/>
                <a:gd name="f101" fmla="val 4080"/>
                <a:gd name="f102" fmla="val 748"/>
                <a:gd name="f103" fmla="val 4184"/>
                <a:gd name="f104" fmla="val 754"/>
                <a:gd name="f105" fmla="val 4286"/>
                <a:gd name="f106" fmla="val 758"/>
                <a:gd name="f107" fmla="val 4384"/>
                <a:gd name="f108" fmla="val 4570"/>
                <a:gd name="f109" fmla="val 4660"/>
                <a:gd name="f110" fmla="val 760"/>
                <a:gd name="f111" fmla="val 4746"/>
                <a:gd name="f112" fmla="val 4830"/>
                <a:gd name="f113" fmla="val 4912"/>
                <a:gd name="f114" fmla="val 4992"/>
                <a:gd name="f115" fmla="val 5068"/>
                <a:gd name="f116" fmla="val 5144"/>
                <a:gd name="f117" fmla="val 724"/>
              </a:gdLst>
              <a:ahLst/>
              <a:cxnLst>
                <a:cxn ang="3cd4">
                  <a:pos x="hc" y="t"/>
                </a:cxn>
                <a:cxn ang="0">
                  <a:pos x="r" y="vc"/>
                </a:cxn>
                <a:cxn ang="cd4">
                  <a:pos x="hc" y="b"/>
                </a:cxn>
                <a:cxn ang="cd2">
                  <a:pos x="l" y="vc"/>
                </a:cxn>
              </a:cxnLst>
              <a:rect l="l" t="t" r="r" b="b"/>
              <a:pathLst>
                <a:path w="5216" h="762">
                  <a:moveTo>
                    <a:pt x="f1" y="f3"/>
                  </a:moveTo>
                  <a:lnTo>
                    <a:pt x="f1" y="f3"/>
                  </a:lnTo>
                  <a:lnTo>
                    <a:pt x="f4" y="f5"/>
                  </a:lnTo>
                  <a:lnTo>
                    <a:pt x="f6" y="f7"/>
                  </a:lnTo>
                  <a:lnTo>
                    <a:pt x="f8" y="f9"/>
                  </a:lnTo>
                  <a:lnTo>
                    <a:pt x="f10" y="f11"/>
                  </a:lnTo>
                  <a:lnTo>
                    <a:pt x="f12" y="f13"/>
                  </a:lnTo>
                  <a:lnTo>
                    <a:pt x="f14" y="f15"/>
                  </a:lnTo>
                  <a:lnTo>
                    <a:pt x="f16" y="f17"/>
                  </a:lnTo>
                  <a:lnTo>
                    <a:pt x="f18" y="f19"/>
                  </a:lnTo>
                  <a:lnTo>
                    <a:pt x="f20" y="f21"/>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42" y="f43"/>
                  </a:lnTo>
                  <a:lnTo>
                    <a:pt x="f44" y="f45"/>
                  </a:lnTo>
                  <a:lnTo>
                    <a:pt x="f46" y="f47"/>
                  </a:lnTo>
                  <a:lnTo>
                    <a:pt x="f48" y="f49"/>
                  </a:lnTo>
                  <a:lnTo>
                    <a:pt x="f50" y="f0"/>
                  </a:lnTo>
                  <a:lnTo>
                    <a:pt x="f51" y="f0"/>
                  </a:lnTo>
                  <a:lnTo>
                    <a:pt x="f52" y="f49"/>
                  </a:lnTo>
                  <a:lnTo>
                    <a:pt x="f53" y="f54"/>
                  </a:lnTo>
                  <a:lnTo>
                    <a:pt x="f55" y="f56"/>
                  </a:lnTo>
                  <a:lnTo>
                    <a:pt x="f57" y="f58"/>
                  </a:lnTo>
                  <a:lnTo>
                    <a:pt x="f0" y="f59"/>
                  </a:lnTo>
                  <a:lnTo>
                    <a:pt x="f0" y="f59"/>
                  </a:lnTo>
                  <a:lnTo>
                    <a:pt x="f60" y="f61"/>
                  </a:lnTo>
                  <a:lnTo>
                    <a:pt x="f62" y="f39"/>
                  </a:lnTo>
                  <a:lnTo>
                    <a:pt x="f63" y="f64"/>
                  </a:lnTo>
                  <a:lnTo>
                    <a:pt x="f9" y="f33"/>
                  </a:lnTo>
                  <a:lnTo>
                    <a:pt x="f65" y="f66"/>
                  </a:lnTo>
                  <a:lnTo>
                    <a:pt x="f67" y="f27"/>
                  </a:lnTo>
                  <a:lnTo>
                    <a:pt x="f68" y="f69"/>
                  </a:lnTo>
                  <a:lnTo>
                    <a:pt x="f70" y="f21"/>
                  </a:lnTo>
                  <a:lnTo>
                    <a:pt x="f70" y="f21"/>
                  </a:lnTo>
                  <a:lnTo>
                    <a:pt x="f71" y="f72"/>
                  </a:lnTo>
                  <a:lnTo>
                    <a:pt x="f73" y="f74"/>
                  </a:lnTo>
                  <a:lnTo>
                    <a:pt x="f75" y="f76"/>
                  </a:lnTo>
                  <a:lnTo>
                    <a:pt x="f77" y="f78"/>
                  </a:lnTo>
                  <a:lnTo>
                    <a:pt x="f79" y="f80"/>
                  </a:lnTo>
                  <a:lnTo>
                    <a:pt x="f81" y="f82"/>
                  </a:lnTo>
                  <a:lnTo>
                    <a:pt x="f83" y="f84"/>
                  </a:lnTo>
                  <a:lnTo>
                    <a:pt x="f85" y="f86"/>
                  </a:lnTo>
                  <a:lnTo>
                    <a:pt x="f87" y="f88"/>
                  </a:lnTo>
                  <a:lnTo>
                    <a:pt x="f89" y="f90"/>
                  </a:lnTo>
                  <a:lnTo>
                    <a:pt x="f91" y="f92"/>
                  </a:lnTo>
                  <a:lnTo>
                    <a:pt x="f93" y="f94"/>
                  </a:lnTo>
                  <a:lnTo>
                    <a:pt x="f95" y="f96"/>
                  </a:lnTo>
                  <a:lnTo>
                    <a:pt x="f97" y="f98"/>
                  </a:lnTo>
                  <a:lnTo>
                    <a:pt x="f99" y="f100"/>
                  </a:lnTo>
                  <a:lnTo>
                    <a:pt x="f101" y="f102"/>
                  </a:lnTo>
                  <a:lnTo>
                    <a:pt x="f103" y="f104"/>
                  </a:lnTo>
                  <a:lnTo>
                    <a:pt x="f105" y="f106"/>
                  </a:lnTo>
                  <a:lnTo>
                    <a:pt x="f107" y="f2"/>
                  </a:lnTo>
                  <a:lnTo>
                    <a:pt x="f10" y="f2"/>
                  </a:lnTo>
                  <a:lnTo>
                    <a:pt x="f108" y="f2"/>
                  </a:lnTo>
                  <a:lnTo>
                    <a:pt x="f109" y="f110"/>
                  </a:lnTo>
                  <a:lnTo>
                    <a:pt x="f111" y="f106"/>
                  </a:lnTo>
                  <a:lnTo>
                    <a:pt x="f112" y="f104"/>
                  </a:lnTo>
                  <a:lnTo>
                    <a:pt x="f113" y="f102"/>
                  </a:lnTo>
                  <a:lnTo>
                    <a:pt x="f114" y="f100"/>
                  </a:lnTo>
                  <a:lnTo>
                    <a:pt x="f115" y="f98"/>
                  </a:lnTo>
                  <a:lnTo>
                    <a:pt x="f116" y="f117"/>
                  </a:lnTo>
                  <a:lnTo>
                    <a:pt x="f1" y="f3"/>
                  </a:lnTo>
                  <a:lnTo>
                    <a:pt x="f1" y="f3"/>
                  </a:lnTo>
                  <a:close/>
                </a:path>
              </a:pathLst>
            </a:custGeom>
            <a:solidFill>
              <a:srgbClr val="C6E7FC">
                <a:alpha val="40000"/>
              </a:srgbClr>
            </a:solidFill>
            <a:ln>
              <a:noFill/>
              <a:prstDash val="solid"/>
            </a:ln>
          </p:spPr>
          <p:txBody>
            <a:bodyPr vert="horz" wrap="square" lIns="91440" tIns="45720" rIns="91440" bIns="45720" anchor="t" anchorCtr="0" compatLnSpc="0"/>
            <a:lstStyle/>
            <a:p>
              <a:pPr marL="0" marR="0" lvl="0" indent="0" rtl="0" hangingPunct="0">
                <a:lnSpc>
                  <a:spcPct val="100000"/>
                </a:lnSpc>
                <a:spcBef>
                  <a:spcPts val="0"/>
                </a:spcBef>
                <a:spcAft>
                  <a:spcPts val="0"/>
                </a:spcAft>
                <a:buNone/>
                <a:tabLst/>
              </a:pPr>
              <a:endParaRPr lang="es-ES" sz="1800" b="0" i="0" u="none" strike="noStrike" kern="1200">
                <a:ln>
                  <a:noFill/>
                </a:ln>
                <a:latin typeface="Arial" pitchFamily="18"/>
                <a:ea typeface="Microsoft YaHei" pitchFamily="2"/>
                <a:cs typeface="Lucida Sans" pitchFamily="2"/>
              </a:endParaRPr>
            </a:p>
          </p:txBody>
        </p:sp>
        <p:sp>
          <p:nvSpPr>
            <p:cNvPr id="6" name="Freeform 22"/>
            <p:cNvSpPr/>
            <p:nvPr/>
          </p:nvSpPr>
          <p:spPr>
            <a:xfrm>
              <a:off x="2828880" y="1708560"/>
              <a:ext cx="5467680" cy="774000"/>
            </a:xfrm>
            <a:custGeom>
              <a:avLst/>
              <a:gdLst>
                <a:gd name="f0" fmla="val 0"/>
                <a:gd name="f1" fmla="val 5144"/>
                <a:gd name="f2" fmla="val 694"/>
                <a:gd name="f3" fmla="val 70"/>
                <a:gd name="f4" fmla="val 18"/>
                <a:gd name="f5" fmla="val 66"/>
                <a:gd name="f6" fmla="val 72"/>
                <a:gd name="f7" fmla="val 56"/>
                <a:gd name="f8" fmla="val 164"/>
                <a:gd name="f9" fmla="val 42"/>
                <a:gd name="f10" fmla="val 224"/>
                <a:gd name="f11" fmla="val 34"/>
                <a:gd name="f12" fmla="val 294"/>
                <a:gd name="f13" fmla="val 26"/>
                <a:gd name="f14" fmla="val 372"/>
                <a:gd name="f15" fmla="val 20"/>
                <a:gd name="f16" fmla="val 462"/>
                <a:gd name="f17" fmla="val 14"/>
                <a:gd name="f18" fmla="val 560"/>
                <a:gd name="f19" fmla="val 8"/>
                <a:gd name="f20" fmla="val 670"/>
                <a:gd name="f21" fmla="val 4"/>
                <a:gd name="f22" fmla="val 790"/>
                <a:gd name="f23" fmla="val 2"/>
                <a:gd name="f24" fmla="val 920"/>
                <a:gd name="f25" fmla="val 1060"/>
                <a:gd name="f26" fmla="val 1210"/>
                <a:gd name="f27" fmla="val 6"/>
                <a:gd name="f28" fmla="val 1372"/>
                <a:gd name="f29" fmla="val 1544"/>
                <a:gd name="f30" fmla="val 24"/>
                <a:gd name="f31" fmla="val 1726"/>
                <a:gd name="f32" fmla="val 40"/>
                <a:gd name="f33" fmla="val 1920"/>
                <a:gd name="f34" fmla="val 58"/>
                <a:gd name="f35" fmla="val 2126"/>
                <a:gd name="f36" fmla="val 80"/>
                <a:gd name="f37" fmla="val 2342"/>
                <a:gd name="f38" fmla="val 106"/>
                <a:gd name="f39" fmla="val 2570"/>
                <a:gd name="f40" fmla="val 138"/>
                <a:gd name="f41" fmla="val 2808"/>
                <a:gd name="f42" fmla="val 174"/>
                <a:gd name="f43" fmla="val 3058"/>
                <a:gd name="f44" fmla="val 216"/>
                <a:gd name="f45" fmla="val 3320"/>
                <a:gd name="f46" fmla="val 266"/>
                <a:gd name="f47" fmla="val 3594"/>
                <a:gd name="f48" fmla="val 320"/>
                <a:gd name="f49" fmla="val 3880"/>
                <a:gd name="f50" fmla="val 380"/>
                <a:gd name="f51" fmla="val 4178"/>
                <a:gd name="f52" fmla="val 448"/>
                <a:gd name="f53" fmla="val 4488"/>
                <a:gd name="f54" fmla="val 522"/>
                <a:gd name="f55" fmla="val 4810"/>
                <a:gd name="f56" fmla="val 604"/>
              </a:gdLst>
              <a:ahLst/>
              <a:cxnLst>
                <a:cxn ang="3cd4">
                  <a:pos x="hc" y="t"/>
                </a:cxn>
                <a:cxn ang="0">
                  <a:pos x="r" y="vc"/>
                </a:cxn>
                <a:cxn ang="cd4">
                  <a:pos x="hc" y="b"/>
                </a:cxn>
                <a:cxn ang="cd2">
                  <a:pos x="l" y="vc"/>
                </a:cxn>
              </a:cxnLst>
              <a:rect l="l" t="t" r="r" b="b"/>
              <a:pathLst>
                <a:path w="5144" h="694">
                  <a:moveTo>
                    <a:pt x="f0" y="f3"/>
                  </a:moveTo>
                  <a:lnTo>
                    <a:pt x="f0" y="f3"/>
                  </a:lnTo>
                  <a:lnTo>
                    <a:pt x="f4" y="f5"/>
                  </a:lnTo>
                  <a:lnTo>
                    <a:pt x="f6" y="f7"/>
                  </a:lnTo>
                  <a:lnTo>
                    <a:pt x="f8" y="f9"/>
                  </a:lnTo>
                  <a:lnTo>
                    <a:pt x="f10" y="f11"/>
                  </a:lnTo>
                  <a:lnTo>
                    <a:pt x="f12" y="f13"/>
                  </a:lnTo>
                  <a:lnTo>
                    <a:pt x="f14" y="f15"/>
                  </a:lnTo>
                  <a:lnTo>
                    <a:pt x="f16" y="f17"/>
                  </a:lnTo>
                  <a:lnTo>
                    <a:pt x="f18" y="f19"/>
                  </a:lnTo>
                  <a:lnTo>
                    <a:pt x="f20" y="f21"/>
                  </a:lnTo>
                  <a:lnTo>
                    <a:pt x="f22" y="f23"/>
                  </a:lnTo>
                  <a:lnTo>
                    <a:pt x="f24" y="f0"/>
                  </a:lnTo>
                  <a:lnTo>
                    <a:pt x="f25" y="f23"/>
                  </a:lnTo>
                  <a:lnTo>
                    <a:pt x="f26" y="f27"/>
                  </a:lnTo>
                  <a:lnTo>
                    <a:pt x="f28" y="f17"/>
                  </a:lnTo>
                  <a:lnTo>
                    <a:pt x="f29" y="f30"/>
                  </a:lnTo>
                  <a:lnTo>
                    <a:pt x="f31" y="f32"/>
                  </a:lnTo>
                  <a:lnTo>
                    <a:pt x="f33" y="f34"/>
                  </a:lnTo>
                  <a:lnTo>
                    <a:pt x="f35" y="f36"/>
                  </a:lnTo>
                  <a:lnTo>
                    <a:pt x="f37" y="f38"/>
                  </a:lnTo>
                  <a:lnTo>
                    <a:pt x="f39" y="f40"/>
                  </a:lnTo>
                  <a:lnTo>
                    <a:pt x="f41" y="f42"/>
                  </a:lnTo>
                  <a:lnTo>
                    <a:pt x="f43" y="f44"/>
                  </a:lnTo>
                  <a:lnTo>
                    <a:pt x="f45" y="f46"/>
                  </a:lnTo>
                  <a:lnTo>
                    <a:pt x="f47" y="f48"/>
                  </a:lnTo>
                  <a:lnTo>
                    <a:pt x="f49" y="f50"/>
                  </a:lnTo>
                  <a:lnTo>
                    <a:pt x="f51" y="f52"/>
                  </a:lnTo>
                  <a:lnTo>
                    <a:pt x="f53" y="f54"/>
                  </a:lnTo>
                  <a:lnTo>
                    <a:pt x="f55" y="f56"/>
                  </a:lnTo>
                  <a:lnTo>
                    <a:pt x="f1" y="f2"/>
                  </a:lnTo>
                </a:path>
              </a:pathLst>
            </a:custGeom>
            <a:noFill/>
            <a:ln w="0">
              <a:solidFill>
                <a:srgbClr val="FFFFFF"/>
              </a:solidFill>
              <a:prstDash val="solid"/>
              <a:round/>
            </a:ln>
          </p:spPr>
          <p:txBody>
            <a:bodyPr vert="horz" wrap="square" lIns="91440" tIns="45720" rIns="91440" bIns="45720" anchor="t" anchorCtr="0" compatLnSpc="0"/>
            <a:lstStyle/>
            <a:p>
              <a:pPr marL="0" marR="0" lvl="0" indent="0" rtl="0" hangingPunct="0">
                <a:lnSpc>
                  <a:spcPct val="100000"/>
                </a:lnSpc>
                <a:spcBef>
                  <a:spcPts val="0"/>
                </a:spcBef>
                <a:spcAft>
                  <a:spcPts val="0"/>
                </a:spcAft>
                <a:buNone/>
                <a:tabLst/>
              </a:pPr>
              <a:endParaRPr lang="es-ES" sz="1800" b="0" i="0" u="none" strike="noStrike" kern="1200">
                <a:ln>
                  <a:noFill/>
                </a:ln>
                <a:latin typeface="Arial" pitchFamily="18"/>
                <a:ea typeface="Microsoft YaHei" pitchFamily="2"/>
                <a:cs typeface="Lucida Sans" pitchFamily="2"/>
              </a:endParaRPr>
            </a:p>
          </p:txBody>
        </p:sp>
        <p:sp>
          <p:nvSpPr>
            <p:cNvPr id="7" name="Freeform 26"/>
            <p:cNvSpPr/>
            <p:nvPr/>
          </p:nvSpPr>
          <p:spPr>
            <a:xfrm>
              <a:off x="5609520" y="1694880"/>
              <a:ext cx="3307679" cy="651240"/>
            </a:xfrm>
            <a:custGeom>
              <a:avLst/>
              <a:gdLst>
                <a:gd name="f0" fmla="val 360"/>
                <a:gd name="f1" fmla="val 0"/>
                <a:gd name="f2" fmla="val 3112"/>
                <a:gd name="f3" fmla="val 584"/>
                <a:gd name="f4" fmla="val 90"/>
                <a:gd name="f5" fmla="val 560"/>
                <a:gd name="f6" fmla="val 336"/>
                <a:gd name="f7" fmla="val 498"/>
                <a:gd name="f8" fmla="val 506"/>
                <a:gd name="f9" fmla="val 456"/>
                <a:gd name="f10" fmla="val 702"/>
                <a:gd name="f11" fmla="val 410"/>
                <a:gd name="f12" fmla="val 920"/>
                <a:gd name="f13" fmla="val 1154"/>
                <a:gd name="f14" fmla="val 306"/>
                <a:gd name="f15" fmla="val 1402"/>
                <a:gd name="f16" fmla="val 254"/>
                <a:gd name="f17" fmla="val 1656"/>
                <a:gd name="f18" fmla="val 202"/>
                <a:gd name="f19" fmla="val 1916"/>
                <a:gd name="f20" fmla="val 154"/>
                <a:gd name="f21" fmla="val 2174"/>
                <a:gd name="f22" fmla="val 108"/>
                <a:gd name="f23" fmla="val 2302"/>
                <a:gd name="f24" fmla="val 88"/>
                <a:gd name="f25" fmla="val 2426"/>
                <a:gd name="f26" fmla="val 68"/>
                <a:gd name="f27" fmla="val 2550"/>
                <a:gd name="f28" fmla="val 52"/>
                <a:gd name="f29" fmla="val 2670"/>
                <a:gd name="f30" fmla="val 36"/>
                <a:gd name="f31" fmla="val 2788"/>
                <a:gd name="f32" fmla="val 24"/>
                <a:gd name="f33" fmla="val 2900"/>
                <a:gd name="f34" fmla="val 14"/>
                <a:gd name="f35" fmla="val 3008"/>
                <a:gd name="f36" fmla="val 6"/>
              </a:gdLst>
              <a:ahLst/>
              <a:cxnLst>
                <a:cxn ang="3cd4">
                  <a:pos x="hc" y="t"/>
                </a:cxn>
                <a:cxn ang="0">
                  <a:pos x="r" y="vc"/>
                </a:cxn>
                <a:cxn ang="cd4">
                  <a:pos x="hc" y="b"/>
                </a:cxn>
                <a:cxn ang="cd2">
                  <a:pos x="l" y="vc"/>
                </a:cxn>
              </a:cxnLst>
              <a:rect l="l" t="t" r="r" b="b"/>
              <a:pathLst>
                <a:path w="3112" h="584">
                  <a:moveTo>
                    <a:pt x="f1" y="f3"/>
                  </a:moveTo>
                  <a:lnTo>
                    <a:pt x="f1" y="f3"/>
                  </a:lnTo>
                  <a:lnTo>
                    <a:pt x="f4" y="f5"/>
                  </a:lnTo>
                  <a:lnTo>
                    <a:pt x="f6" y="f7"/>
                  </a:lnTo>
                  <a:lnTo>
                    <a:pt x="f8" y="f9"/>
                  </a:lnTo>
                  <a:lnTo>
                    <a:pt x="f10" y="f11"/>
                  </a:lnTo>
                  <a:lnTo>
                    <a:pt x="f12" y="f0"/>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2" y="f1"/>
                  </a:lnTo>
                </a:path>
              </a:pathLst>
            </a:custGeom>
            <a:noFill/>
            <a:ln w="0">
              <a:solidFill>
                <a:srgbClr val="FFFFFF"/>
              </a:solidFill>
              <a:prstDash val="solid"/>
              <a:round/>
            </a:ln>
          </p:spPr>
          <p:txBody>
            <a:bodyPr vert="horz" wrap="square" lIns="91440" tIns="45720" rIns="91440" bIns="45720" anchor="t" anchorCtr="0" compatLnSpc="0"/>
            <a:lstStyle/>
            <a:p>
              <a:pPr marL="0" marR="0" lvl="0" indent="0" rtl="0" hangingPunct="0">
                <a:lnSpc>
                  <a:spcPct val="100000"/>
                </a:lnSpc>
                <a:spcBef>
                  <a:spcPts val="0"/>
                </a:spcBef>
                <a:spcAft>
                  <a:spcPts val="0"/>
                </a:spcAft>
                <a:buNone/>
                <a:tabLst/>
              </a:pPr>
              <a:endParaRPr lang="es-ES" sz="1800" b="0" i="0" u="none" strike="noStrike" kern="1200">
                <a:ln>
                  <a:noFill/>
                </a:ln>
                <a:latin typeface="Arial" pitchFamily="18"/>
                <a:ea typeface="Microsoft YaHei" pitchFamily="2"/>
                <a:cs typeface="Lucida Sans" pitchFamily="2"/>
              </a:endParaRPr>
            </a:p>
          </p:txBody>
        </p:sp>
        <p:sp>
          <p:nvSpPr>
            <p:cNvPr id="8" name="Freeform 10"/>
            <p:cNvSpPr/>
            <p:nvPr/>
          </p:nvSpPr>
          <p:spPr>
            <a:xfrm>
              <a:off x="211680" y="1679399"/>
              <a:ext cx="8723160" cy="1329480"/>
            </a:xfrm>
            <a:custGeom>
              <a:avLst/>
              <a:gdLst>
                <a:gd name="f0" fmla="val 0"/>
                <a:gd name="f1" fmla="val 8196"/>
                <a:gd name="f2" fmla="val 1192"/>
                <a:gd name="f3" fmla="val 8192"/>
                <a:gd name="f4" fmla="val 512"/>
                <a:gd name="f5" fmla="val 8116"/>
                <a:gd name="f6" fmla="val 542"/>
                <a:gd name="f7" fmla="val 8040"/>
                <a:gd name="f8" fmla="val 570"/>
                <a:gd name="f9" fmla="val 7960"/>
                <a:gd name="f10" fmla="val 596"/>
                <a:gd name="f11" fmla="val 7878"/>
                <a:gd name="f12" fmla="val 620"/>
                <a:gd name="f13" fmla="val 7794"/>
                <a:gd name="f14" fmla="val 644"/>
                <a:gd name="f15" fmla="val 7706"/>
                <a:gd name="f16" fmla="val 666"/>
                <a:gd name="f17" fmla="val 7616"/>
                <a:gd name="f18" fmla="val 684"/>
                <a:gd name="f19" fmla="val 7522"/>
                <a:gd name="f20" fmla="val 702"/>
                <a:gd name="f21" fmla="val 7424"/>
                <a:gd name="f22" fmla="val 718"/>
                <a:gd name="f23" fmla="val 7322"/>
                <a:gd name="f24" fmla="val 730"/>
                <a:gd name="f25" fmla="val 7216"/>
                <a:gd name="f26" fmla="val 742"/>
                <a:gd name="f27" fmla="val 7106"/>
                <a:gd name="f28" fmla="val 750"/>
                <a:gd name="f29" fmla="val 6992"/>
                <a:gd name="f30" fmla="val 758"/>
                <a:gd name="f31" fmla="val 6872"/>
                <a:gd name="f32" fmla="val 762"/>
                <a:gd name="f33" fmla="val 6748"/>
                <a:gd name="f34" fmla="val 6618"/>
                <a:gd name="f35" fmla="val 760"/>
                <a:gd name="f36" fmla="val 6482"/>
                <a:gd name="f37" fmla="val 756"/>
                <a:gd name="f38" fmla="val 6342"/>
                <a:gd name="f39" fmla="val 6196"/>
                <a:gd name="f40" fmla="val 740"/>
                <a:gd name="f41" fmla="val 6042"/>
                <a:gd name="f42" fmla="val 726"/>
                <a:gd name="f43" fmla="val 5882"/>
                <a:gd name="f44" fmla="val 710"/>
                <a:gd name="f45" fmla="val 5716"/>
                <a:gd name="f46" fmla="val 690"/>
                <a:gd name="f47" fmla="val 5544"/>
                <a:gd name="f48" fmla="val 668"/>
                <a:gd name="f49" fmla="val 5364"/>
                <a:gd name="f50" fmla="val 642"/>
                <a:gd name="f51" fmla="val 5176"/>
                <a:gd name="f52" fmla="val 612"/>
                <a:gd name="f53" fmla="val 4982"/>
                <a:gd name="f54" fmla="val 578"/>
                <a:gd name="f55" fmla="val 4778"/>
                <a:gd name="f56" fmla="val 540"/>
                <a:gd name="f57" fmla="val 4568"/>
                <a:gd name="f58" fmla="val 500"/>
                <a:gd name="f59" fmla="val 4348"/>
                <a:gd name="f60" fmla="val 454"/>
                <a:gd name="f61" fmla="val 4122"/>
                <a:gd name="f62" fmla="val 406"/>
                <a:gd name="f63" fmla="val 3886"/>
                <a:gd name="f64" fmla="val 354"/>
                <a:gd name="f65" fmla="val 3640"/>
                <a:gd name="f66" fmla="val 296"/>
                <a:gd name="f67" fmla="val 3396"/>
                <a:gd name="f68" fmla="val 240"/>
                <a:gd name="f69" fmla="val 3160"/>
                <a:gd name="f70" fmla="val 192"/>
                <a:gd name="f71" fmla="val 2934"/>
                <a:gd name="f72" fmla="val 148"/>
                <a:gd name="f73" fmla="val 2718"/>
                <a:gd name="f74" fmla="val 112"/>
                <a:gd name="f75" fmla="val 2512"/>
                <a:gd name="f76" fmla="val 82"/>
                <a:gd name="f77" fmla="val 2314"/>
                <a:gd name="f78" fmla="val 56"/>
                <a:gd name="f79" fmla="val 2126"/>
                <a:gd name="f80" fmla="val 36"/>
                <a:gd name="f81" fmla="val 1948"/>
                <a:gd name="f82" fmla="val 20"/>
                <a:gd name="f83" fmla="val 1776"/>
                <a:gd name="f84" fmla="val 10"/>
                <a:gd name="f85" fmla="val 1616"/>
                <a:gd name="f86" fmla="val 2"/>
                <a:gd name="f87" fmla="val 1462"/>
                <a:gd name="f88" fmla="val 1318"/>
                <a:gd name="f89" fmla="val 1182"/>
                <a:gd name="f90" fmla="val 4"/>
                <a:gd name="f91" fmla="val 1054"/>
                <a:gd name="f92" fmla="val 934"/>
                <a:gd name="f93" fmla="val 822"/>
                <a:gd name="f94" fmla="val 30"/>
                <a:gd name="f95" fmla="val 716"/>
                <a:gd name="f96" fmla="val 44"/>
                <a:gd name="f97" fmla="val 58"/>
                <a:gd name="f98" fmla="val 530"/>
                <a:gd name="f99" fmla="val 74"/>
                <a:gd name="f100" fmla="val 450"/>
                <a:gd name="f101" fmla="val 92"/>
                <a:gd name="f102" fmla="val 374"/>
                <a:gd name="f103" fmla="val 108"/>
                <a:gd name="f104" fmla="val 308"/>
                <a:gd name="f105" fmla="val 126"/>
                <a:gd name="f106" fmla="val 248"/>
                <a:gd name="f107" fmla="val 144"/>
                <a:gd name="f108" fmla="val 194"/>
                <a:gd name="f109" fmla="val 160"/>
                <a:gd name="f110" fmla="val 176"/>
                <a:gd name="f111" fmla="val 48"/>
                <a:gd name="f112" fmla="val 216"/>
                <a:gd name="f113" fmla="val 12"/>
                <a:gd name="f114" fmla="val 234"/>
                <a:gd name="f115" fmla="val 1186"/>
                <a:gd name="f116" fmla="val 510"/>
              </a:gdLst>
              <a:ahLst/>
              <a:cxnLst>
                <a:cxn ang="3cd4">
                  <a:pos x="hc" y="t"/>
                </a:cxn>
                <a:cxn ang="0">
                  <a:pos x="r" y="vc"/>
                </a:cxn>
                <a:cxn ang="cd4">
                  <a:pos x="hc" y="b"/>
                </a:cxn>
                <a:cxn ang="cd2">
                  <a:pos x="l" y="vc"/>
                </a:cxn>
              </a:cxnLst>
              <a:rect l="l" t="t" r="r" b="b"/>
              <a:pathLst>
                <a:path w="8196" h="1192">
                  <a:moveTo>
                    <a:pt x="f3" y="f4"/>
                  </a:moveTo>
                  <a:lnTo>
                    <a:pt x="f3" y="f4"/>
                  </a:lnTo>
                  <a:lnTo>
                    <a:pt x="f5" y="f6"/>
                  </a:lnTo>
                  <a:lnTo>
                    <a:pt x="f7" y="f8"/>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2"/>
                  </a:lnTo>
                  <a:lnTo>
                    <a:pt x="f34" y="f35"/>
                  </a:lnTo>
                  <a:lnTo>
                    <a:pt x="f36" y="f37"/>
                  </a:lnTo>
                  <a:lnTo>
                    <a:pt x="f38" y="f28"/>
                  </a:lnTo>
                  <a:lnTo>
                    <a:pt x="f39" y="f40"/>
                  </a:lnTo>
                  <a:lnTo>
                    <a:pt x="f41" y="f42"/>
                  </a:lnTo>
                  <a:lnTo>
                    <a:pt x="f43" y="f44"/>
                  </a:lnTo>
                  <a:lnTo>
                    <a:pt x="f45" y="f46"/>
                  </a:lnTo>
                  <a:lnTo>
                    <a:pt x="f47" y="f48"/>
                  </a:lnTo>
                  <a:lnTo>
                    <a:pt x="f49" y="f50"/>
                  </a:lnTo>
                  <a:lnTo>
                    <a:pt x="f51" y="f52"/>
                  </a:lnTo>
                  <a:lnTo>
                    <a:pt x="f53" y="f54"/>
                  </a:lnTo>
                  <a:lnTo>
                    <a:pt x="f55" y="f56"/>
                  </a:lnTo>
                  <a:lnTo>
                    <a:pt x="f57" y="f58"/>
                  </a:lnTo>
                  <a:lnTo>
                    <a:pt x="f59" y="f60"/>
                  </a:lnTo>
                  <a:lnTo>
                    <a:pt x="f61" y="f62"/>
                  </a:lnTo>
                  <a:lnTo>
                    <a:pt x="f63" y="f64"/>
                  </a:lnTo>
                  <a:lnTo>
                    <a:pt x="f65" y="f66"/>
                  </a:lnTo>
                  <a:lnTo>
                    <a:pt x="f65" y="f66"/>
                  </a:lnTo>
                  <a:lnTo>
                    <a:pt x="f67" y="f68"/>
                  </a:lnTo>
                  <a:lnTo>
                    <a:pt x="f69" y="f70"/>
                  </a:lnTo>
                  <a:lnTo>
                    <a:pt x="f71" y="f72"/>
                  </a:lnTo>
                  <a:lnTo>
                    <a:pt x="f73" y="f74"/>
                  </a:lnTo>
                  <a:lnTo>
                    <a:pt x="f75" y="f76"/>
                  </a:lnTo>
                  <a:lnTo>
                    <a:pt x="f77" y="f78"/>
                  </a:lnTo>
                  <a:lnTo>
                    <a:pt x="f79" y="f80"/>
                  </a:lnTo>
                  <a:lnTo>
                    <a:pt x="f81" y="f82"/>
                  </a:lnTo>
                  <a:lnTo>
                    <a:pt x="f83" y="f84"/>
                  </a:lnTo>
                  <a:lnTo>
                    <a:pt x="f85" y="f86"/>
                  </a:lnTo>
                  <a:lnTo>
                    <a:pt x="f87" y="f0"/>
                  </a:lnTo>
                  <a:lnTo>
                    <a:pt x="f88" y="f0"/>
                  </a:lnTo>
                  <a:lnTo>
                    <a:pt x="f89" y="f90"/>
                  </a:lnTo>
                  <a:lnTo>
                    <a:pt x="f91" y="f84"/>
                  </a:lnTo>
                  <a:lnTo>
                    <a:pt x="f92" y="f82"/>
                  </a:lnTo>
                  <a:lnTo>
                    <a:pt x="f93" y="f94"/>
                  </a:lnTo>
                  <a:lnTo>
                    <a:pt x="f95" y="f96"/>
                  </a:lnTo>
                  <a:lnTo>
                    <a:pt x="f12" y="f97"/>
                  </a:lnTo>
                  <a:lnTo>
                    <a:pt x="f98" y="f99"/>
                  </a:lnTo>
                  <a:lnTo>
                    <a:pt x="f100" y="f101"/>
                  </a:lnTo>
                  <a:lnTo>
                    <a:pt x="f102" y="f103"/>
                  </a:lnTo>
                  <a:lnTo>
                    <a:pt x="f104" y="f105"/>
                  </a:lnTo>
                  <a:lnTo>
                    <a:pt x="f106" y="f107"/>
                  </a:lnTo>
                  <a:lnTo>
                    <a:pt x="f108" y="f109"/>
                  </a:lnTo>
                  <a:lnTo>
                    <a:pt x="f72" y="f110"/>
                  </a:lnTo>
                  <a:lnTo>
                    <a:pt x="f103" y="f70"/>
                  </a:lnTo>
                  <a:lnTo>
                    <a:pt x="f111" y="f112"/>
                  </a:lnTo>
                  <a:lnTo>
                    <a:pt x="f113" y="f114"/>
                  </a:lnTo>
                  <a:lnTo>
                    <a:pt x="f0" y="f68"/>
                  </a:lnTo>
                  <a:lnTo>
                    <a:pt x="f0" y="f2"/>
                  </a:lnTo>
                  <a:lnTo>
                    <a:pt x="f3" y="f2"/>
                  </a:lnTo>
                  <a:lnTo>
                    <a:pt x="f3" y="f2"/>
                  </a:lnTo>
                  <a:lnTo>
                    <a:pt x="f1" y="f115"/>
                  </a:lnTo>
                  <a:lnTo>
                    <a:pt x="f1" y="f115"/>
                  </a:lnTo>
                  <a:lnTo>
                    <a:pt x="f1" y="f116"/>
                  </a:lnTo>
                  <a:lnTo>
                    <a:pt x="f1" y="f116"/>
                  </a:lnTo>
                  <a:lnTo>
                    <a:pt x="f3" y="f4"/>
                  </a:lnTo>
                  <a:lnTo>
                    <a:pt x="f3" y="f4"/>
                  </a:lnTo>
                  <a:close/>
                </a:path>
              </a:pathLst>
            </a:custGeom>
            <a:noFill/>
            <a:ln>
              <a:noFill/>
              <a:prstDash val="solid"/>
            </a:ln>
          </p:spPr>
          <p:txBody>
            <a:bodyPr vert="horz" wrap="square" lIns="91440" tIns="45720" rIns="91440" bIns="45720" anchor="t" anchorCtr="0" compatLnSpc="0"/>
            <a:lstStyle/>
            <a:p>
              <a:pPr marL="0" marR="0" lvl="0" indent="0" rtl="0" hangingPunct="0">
                <a:lnSpc>
                  <a:spcPct val="100000"/>
                </a:lnSpc>
                <a:spcBef>
                  <a:spcPts val="0"/>
                </a:spcBef>
                <a:spcAft>
                  <a:spcPts val="0"/>
                </a:spcAft>
                <a:buNone/>
                <a:tabLst/>
              </a:pPr>
              <a:endParaRPr lang="es-ES" sz="1800" b="0" i="0" u="none" strike="noStrike" kern="1200">
                <a:ln>
                  <a:noFill/>
                </a:ln>
                <a:latin typeface="Arial" pitchFamily="18"/>
                <a:ea typeface="Microsoft YaHei" pitchFamily="2"/>
                <a:cs typeface="Lucida Sans" pitchFamily="2"/>
              </a:endParaRPr>
            </a:p>
          </p:txBody>
        </p:sp>
      </p:grpSp>
      <p:sp>
        <p:nvSpPr>
          <p:cNvPr id="9" name="Rounded Rectangle 11"/>
          <p:cNvSpPr/>
          <p:nvPr/>
        </p:nvSpPr>
        <p:spPr>
          <a:xfrm>
            <a:off x="228600" y="228600"/>
            <a:ext cx="8695440" cy="142596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a:gsLst>
              <a:gs pos="0">
                <a:srgbClr val="0293E0"/>
              </a:gs>
              <a:gs pos="100000">
                <a:srgbClr val="83D3FE"/>
              </a:gs>
            </a:gsLst>
            <a:lin ang="5400000"/>
          </a:gradFill>
          <a:ln>
            <a:noFill/>
            <a:prstDash val="solid"/>
          </a:ln>
        </p:spPr>
        <p:txBody>
          <a:bodyPr vert="horz" wrap="square" lIns="90000" tIns="45000" rIns="90000" bIns="45000" anchor="ctr" anchorCtr="0" compatLnSpc="0"/>
          <a:lstStyle/>
          <a:p>
            <a:pPr marL="0" marR="0" lvl="0" indent="0" rtl="0" hangingPunct="0">
              <a:lnSpc>
                <a:spcPct val="100000"/>
              </a:lnSpc>
              <a:spcBef>
                <a:spcPts val="0"/>
              </a:spcBef>
              <a:spcAft>
                <a:spcPts val="0"/>
              </a:spcAft>
              <a:buNone/>
              <a:tabLst/>
            </a:pPr>
            <a:endParaRPr lang="es-ES" sz="1800" b="0" i="0" u="none" strike="noStrike" kern="1200">
              <a:ln>
                <a:noFill/>
              </a:ln>
              <a:latin typeface="Arial" pitchFamily="18"/>
              <a:ea typeface="Microsoft YaHei" pitchFamily="2"/>
              <a:cs typeface="Lucida Sans" pitchFamily="2"/>
            </a:endParaRPr>
          </a:p>
        </p:txBody>
      </p:sp>
      <p:grpSp>
        <p:nvGrpSpPr>
          <p:cNvPr id="10" name="Group 5"/>
          <p:cNvGrpSpPr/>
          <p:nvPr/>
        </p:nvGrpSpPr>
        <p:grpSpPr>
          <a:xfrm>
            <a:off x="211680" y="714240"/>
            <a:ext cx="8723160" cy="1329480"/>
            <a:chOff x="211680" y="714240"/>
            <a:chExt cx="8723160" cy="1329480"/>
          </a:xfrm>
        </p:grpSpPr>
        <p:sp>
          <p:nvSpPr>
            <p:cNvPr id="11" name="Freeform 14"/>
            <p:cNvSpPr/>
            <p:nvPr/>
          </p:nvSpPr>
          <p:spPr>
            <a:xfrm>
              <a:off x="6047279" y="859320"/>
              <a:ext cx="2876040" cy="713520"/>
            </a:xfrm>
            <a:custGeom>
              <a:avLst/>
              <a:gdLst>
                <a:gd name="f0" fmla="val 0"/>
                <a:gd name="f1" fmla="val 2706"/>
                <a:gd name="f2" fmla="val 640"/>
                <a:gd name="f3" fmla="val 2700"/>
                <a:gd name="f4" fmla="val 2586"/>
                <a:gd name="f5" fmla="val 18"/>
                <a:gd name="f6" fmla="val 2470"/>
                <a:gd name="f7" fmla="val 38"/>
                <a:gd name="f8" fmla="val 2352"/>
                <a:gd name="f9" fmla="val 60"/>
                <a:gd name="f10" fmla="val 2230"/>
                <a:gd name="f11" fmla="val 82"/>
                <a:gd name="f12" fmla="val 2106"/>
                <a:gd name="f13" fmla="val 108"/>
                <a:gd name="f14" fmla="val 1978"/>
                <a:gd name="f15" fmla="val 134"/>
                <a:gd name="f16" fmla="val 1848"/>
                <a:gd name="f17" fmla="val 164"/>
                <a:gd name="f18" fmla="val 1714"/>
                <a:gd name="f19" fmla="val 194"/>
                <a:gd name="f20" fmla="val 1472"/>
                <a:gd name="f21" fmla="val 252"/>
                <a:gd name="f22" fmla="val 1236"/>
                <a:gd name="f23" fmla="val 304"/>
                <a:gd name="f24" fmla="val 1010"/>
                <a:gd name="f25" fmla="val 352"/>
                <a:gd name="f26" fmla="val 792"/>
                <a:gd name="f27" fmla="val 398"/>
                <a:gd name="f28" fmla="val 584"/>
                <a:gd name="f29" fmla="val 438"/>
                <a:gd name="f30" fmla="val 382"/>
                <a:gd name="f31" fmla="val 474"/>
                <a:gd name="f32" fmla="val 188"/>
                <a:gd name="f33" fmla="val 508"/>
                <a:gd name="f34" fmla="val 538"/>
                <a:gd name="f35" fmla="val 130"/>
                <a:gd name="f36" fmla="val 556"/>
                <a:gd name="f37" fmla="val 254"/>
                <a:gd name="f38" fmla="val 572"/>
                <a:gd name="f39" fmla="val 374"/>
                <a:gd name="f40" fmla="val 586"/>
                <a:gd name="f41" fmla="val 492"/>
                <a:gd name="f42" fmla="val 598"/>
                <a:gd name="f43" fmla="val 606"/>
                <a:gd name="f44" fmla="val 610"/>
                <a:gd name="f45" fmla="val 716"/>
                <a:gd name="f46" fmla="val 618"/>
                <a:gd name="f47" fmla="val 822"/>
                <a:gd name="f48" fmla="val 626"/>
                <a:gd name="f49" fmla="val 926"/>
                <a:gd name="f50" fmla="val 632"/>
                <a:gd name="f51" fmla="val 1028"/>
                <a:gd name="f52" fmla="val 636"/>
                <a:gd name="f53" fmla="val 1126"/>
                <a:gd name="f54" fmla="val 638"/>
                <a:gd name="f55" fmla="val 1220"/>
                <a:gd name="f56" fmla="val 1312"/>
                <a:gd name="f57" fmla="val 1402"/>
                <a:gd name="f58" fmla="val 1490"/>
                <a:gd name="f59" fmla="val 1574"/>
                <a:gd name="f60" fmla="val 1656"/>
                <a:gd name="f61" fmla="val 1734"/>
                <a:gd name="f62" fmla="val 620"/>
                <a:gd name="f63" fmla="val 1812"/>
                <a:gd name="f64" fmla="val 612"/>
                <a:gd name="f65" fmla="val 1886"/>
                <a:gd name="f66" fmla="val 602"/>
                <a:gd name="f67" fmla="val 1960"/>
                <a:gd name="f68" fmla="val 592"/>
                <a:gd name="f69" fmla="val 2030"/>
                <a:gd name="f70" fmla="val 580"/>
                <a:gd name="f71" fmla="val 2100"/>
                <a:gd name="f72" fmla="val 568"/>
                <a:gd name="f73" fmla="val 2166"/>
                <a:gd name="f74" fmla="val 554"/>
                <a:gd name="f75" fmla="val 2232"/>
                <a:gd name="f76" fmla="val 540"/>
                <a:gd name="f77" fmla="val 2296"/>
                <a:gd name="f78" fmla="val 524"/>
                <a:gd name="f79" fmla="val 2358"/>
                <a:gd name="f80" fmla="val 2418"/>
                <a:gd name="f81" fmla="val 490"/>
                <a:gd name="f82" fmla="val 2478"/>
                <a:gd name="f83" fmla="val 472"/>
                <a:gd name="f84" fmla="val 2592"/>
                <a:gd name="f85" fmla="val 432"/>
                <a:gd name="f86" fmla="val 2702"/>
                <a:gd name="f87" fmla="val 390"/>
                <a:gd name="f88" fmla="val 388"/>
              </a:gdLst>
              <a:ahLst/>
              <a:cxnLst>
                <a:cxn ang="3cd4">
                  <a:pos x="hc" y="t"/>
                </a:cxn>
                <a:cxn ang="0">
                  <a:pos x="r" y="vc"/>
                </a:cxn>
                <a:cxn ang="cd4">
                  <a:pos x="hc" y="b"/>
                </a:cxn>
                <a:cxn ang="cd2">
                  <a:pos x="l" y="vc"/>
                </a:cxn>
              </a:cxnLst>
              <a:rect l="l" t="t" r="r" b="b"/>
              <a:pathLst>
                <a:path w="2706" h="640">
                  <a:moveTo>
                    <a:pt x="f3" y="f0"/>
                  </a:moveTo>
                  <a:lnTo>
                    <a:pt x="f3" y="f0"/>
                  </a:lnTo>
                  <a:lnTo>
                    <a:pt x="f4" y="f5"/>
                  </a:lnTo>
                  <a:lnTo>
                    <a:pt x="f6" y="f7"/>
                  </a:lnTo>
                  <a:lnTo>
                    <a:pt x="f8" y="f9"/>
                  </a:lnTo>
                  <a:lnTo>
                    <a:pt x="f10" y="f11"/>
                  </a:lnTo>
                  <a:lnTo>
                    <a:pt x="f12" y="f13"/>
                  </a:lnTo>
                  <a:lnTo>
                    <a:pt x="f14" y="f15"/>
                  </a:lnTo>
                  <a:lnTo>
                    <a:pt x="f16" y="f17"/>
                  </a:lnTo>
                  <a:lnTo>
                    <a:pt x="f18" y="f19"/>
                  </a:lnTo>
                  <a:lnTo>
                    <a:pt x="f18" y="f19"/>
                  </a:lnTo>
                  <a:lnTo>
                    <a:pt x="f20" y="f21"/>
                  </a:lnTo>
                  <a:lnTo>
                    <a:pt x="f22" y="f23"/>
                  </a:lnTo>
                  <a:lnTo>
                    <a:pt x="f24" y="f25"/>
                  </a:lnTo>
                  <a:lnTo>
                    <a:pt x="f26" y="f27"/>
                  </a:lnTo>
                  <a:lnTo>
                    <a:pt x="f28" y="f29"/>
                  </a:lnTo>
                  <a:lnTo>
                    <a:pt x="f30" y="f31"/>
                  </a:lnTo>
                  <a:lnTo>
                    <a:pt x="f32" y="f33"/>
                  </a:lnTo>
                  <a:lnTo>
                    <a:pt x="f0" y="f34"/>
                  </a:lnTo>
                  <a:lnTo>
                    <a:pt x="f0" y="f34"/>
                  </a:lnTo>
                  <a:lnTo>
                    <a:pt x="f35" y="f36"/>
                  </a:lnTo>
                  <a:lnTo>
                    <a:pt x="f37" y="f38"/>
                  </a:lnTo>
                  <a:lnTo>
                    <a:pt x="f39" y="f40"/>
                  </a:lnTo>
                  <a:lnTo>
                    <a:pt x="f41" y="f42"/>
                  </a:lnTo>
                  <a:lnTo>
                    <a:pt x="f43" y="f44"/>
                  </a:lnTo>
                  <a:lnTo>
                    <a:pt x="f45" y="f46"/>
                  </a:lnTo>
                  <a:lnTo>
                    <a:pt x="f47" y="f48"/>
                  </a:lnTo>
                  <a:lnTo>
                    <a:pt x="f49" y="f50"/>
                  </a:lnTo>
                  <a:lnTo>
                    <a:pt x="f51" y="f52"/>
                  </a:lnTo>
                  <a:lnTo>
                    <a:pt x="f53" y="f54"/>
                  </a:lnTo>
                  <a:lnTo>
                    <a:pt x="f55" y="f2"/>
                  </a:lnTo>
                  <a:lnTo>
                    <a:pt x="f56" y="f2"/>
                  </a:lnTo>
                  <a:lnTo>
                    <a:pt x="f57" y="f54"/>
                  </a:lnTo>
                  <a:lnTo>
                    <a:pt x="f58" y="f52"/>
                  </a:lnTo>
                  <a:lnTo>
                    <a:pt x="f59" y="f50"/>
                  </a:lnTo>
                  <a:lnTo>
                    <a:pt x="f60" y="f48"/>
                  </a:lnTo>
                  <a:lnTo>
                    <a:pt x="f61" y="f62"/>
                  </a:lnTo>
                  <a:lnTo>
                    <a:pt x="f63" y="f64"/>
                  </a:lnTo>
                  <a:lnTo>
                    <a:pt x="f65" y="f66"/>
                  </a:lnTo>
                  <a:lnTo>
                    <a:pt x="f67" y="f68"/>
                  </a:lnTo>
                  <a:lnTo>
                    <a:pt x="f69" y="f70"/>
                  </a:lnTo>
                  <a:lnTo>
                    <a:pt x="f71" y="f72"/>
                  </a:lnTo>
                  <a:lnTo>
                    <a:pt x="f73" y="f74"/>
                  </a:lnTo>
                  <a:lnTo>
                    <a:pt x="f75" y="f76"/>
                  </a:lnTo>
                  <a:lnTo>
                    <a:pt x="f77" y="f78"/>
                  </a:lnTo>
                  <a:lnTo>
                    <a:pt x="f79" y="f33"/>
                  </a:lnTo>
                  <a:lnTo>
                    <a:pt x="f80" y="f81"/>
                  </a:lnTo>
                  <a:lnTo>
                    <a:pt x="f82" y="f83"/>
                  </a:lnTo>
                  <a:lnTo>
                    <a:pt x="f84" y="f85"/>
                  </a:lnTo>
                  <a:lnTo>
                    <a:pt x="f86" y="f87"/>
                  </a:lnTo>
                  <a:lnTo>
                    <a:pt x="f86" y="f87"/>
                  </a:lnTo>
                  <a:lnTo>
                    <a:pt x="f1" y="f88"/>
                  </a:lnTo>
                  <a:lnTo>
                    <a:pt x="f1" y="f88"/>
                  </a:lnTo>
                  <a:lnTo>
                    <a:pt x="f1" y="f0"/>
                  </a:lnTo>
                  <a:lnTo>
                    <a:pt x="f1" y="f0"/>
                  </a:lnTo>
                  <a:lnTo>
                    <a:pt x="f3" y="f0"/>
                  </a:lnTo>
                  <a:lnTo>
                    <a:pt x="f3" y="f0"/>
                  </a:lnTo>
                  <a:close/>
                </a:path>
              </a:pathLst>
            </a:custGeom>
            <a:solidFill>
              <a:srgbClr val="C6E7FC">
                <a:alpha val="29000"/>
              </a:srgbClr>
            </a:solidFill>
            <a:ln>
              <a:noFill/>
              <a:prstDash val="solid"/>
            </a:ln>
          </p:spPr>
          <p:txBody>
            <a:bodyPr vert="horz" wrap="square" lIns="91440" tIns="45720" rIns="91440" bIns="45720" anchor="t" anchorCtr="0" compatLnSpc="0"/>
            <a:lstStyle/>
            <a:p>
              <a:pPr marL="0" marR="0" lvl="0" indent="0" rtl="0" hangingPunct="0">
                <a:lnSpc>
                  <a:spcPct val="100000"/>
                </a:lnSpc>
                <a:spcBef>
                  <a:spcPts val="0"/>
                </a:spcBef>
                <a:spcAft>
                  <a:spcPts val="0"/>
                </a:spcAft>
                <a:buNone/>
                <a:tabLst/>
              </a:pPr>
              <a:endParaRPr lang="es-ES" sz="1800" b="0" i="0" u="none" strike="noStrike" kern="1200">
                <a:ln>
                  <a:noFill/>
                </a:ln>
                <a:latin typeface="Arial" pitchFamily="18"/>
                <a:ea typeface="Microsoft YaHei" pitchFamily="2"/>
                <a:cs typeface="Lucida Sans" pitchFamily="2"/>
              </a:endParaRPr>
            </a:p>
          </p:txBody>
        </p:sp>
        <p:sp>
          <p:nvSpPr>
            <p:cNvPr id="12" name="Freeform 18"/>
            <p:cNvSpPr/>
            <p:nvPr/>
          </p:nvSpPr>
          <p:spPr>
            <a:xfrm>
              <a:off x="2619360" y="730799"/>
              <a:ext cx="5544000" cy="849600"/>
            </a:xfrm>
            <a:custGeom>
              <a:avLst/>
              <a:gdLst>
                <a:gd name="f0" fmla="val 0"/>
                <a:gd name="f1" fmla="val 5216"/>
                <a:gd name="f2" fmla="val 762"/>
                <a:gd name="f3" fmla="val 714"/>
                <a:gd name="f4" fmla="val 5102"/>
                <a:gd name="f5" fmla="val 700"/>
                <a:gd name="f6" fmla="val 4984"/>
                <a:gd name="f7" fmla="val 686"/>
                <a:gd name="f8" fmla="val 4738"/>
                <a:gd name="f9" fmla="val 652"/>
                <a:gd name="f10" fmla="val 4478"/>
                <a:gd name="f11" fmla="val 610"/>
                <a:gd name="f12" fmla="val 4204"/>
                <a:gd name="f13" fmla="val 564"/>
                <a:gd name="f14" fmla="val 3914"/>
                <a:gd name="f15" fmla="val 508"/>
                <a:gd name="f16" fmla="val 3608"/>
                <a:gd name="f17" fmla="val 446"/>
                <a:gd name="f18" fmla="val 3286"/>
                <a:gd name="f19" fmla="val 374"/>
                <a:gd name="f20" fmla="val 2946"/>
                <a:gd name="f21" fmla="val 296"/>
                <a:gd name="f22" fmla="val 2812"/>
                <a:gd name="f23" fmla="val 266"/>
                <a:gd name="f24" fmla="val 2682"/>
                <a:gd name="f25" fmla="val 236"/>
                <a:gd name="f26" fmla="val 2556"/>
                <a:gd name="f27" fmla="val 210"/>
                <a:gd name="f28" fmla="val 2430"/>
                <a:gd name="f29" fmla="val 184"/>
                <a:gd name="f30" fmla="val 2308"/>
                <a:gd name="f31" fmla="val 162"/>
                <a:gd name="f32" fmla="val 2190"/>
                <a:gd name="f33" fmla="val 140"/>
                <a:gd name="f34" fmla="val 2074"/>
                <a:gd name="f35" fmla="val 120"/>
                <a:gd name="f36" fmla="val 1960"/>
                <a:gd name="f37" fmla="val 102"/>
                <a:gd name="f38" fmla="val 1850"/>
                <a:gd name="f39" fmla="val 86"/>
                <a:gd name="f40" fmla="val 1740"/>
                <a:gd name="f41" fmla="val 72"/>
                <a:gd name="f42" fmla="val 1532"/>
                <a:gd name="f43" fmla="val 46"/>
                <a:gd name="f44" fmla="val 1334"/>
                <a:gd name="f45" fmla="val 28"/>
                <a:gd name="f46" fmla="val 1148"/>
                <a:gd name="f47" fmla="val 14"/>
                <a:gd name="f48" fmla="val 970"/>
                <a:gd name="f49" fmla="val 4"/>
                <a:gd name="f50" fmla="val 802"/>
                <a:gd name="f51" fmla="val 644"/>
                <a:gd name="f52" fmla="val 496"/>
                <a:gd name="f53" fmla="val 358"/>
                <a:gd name="f54" fmla="val 10"/>
                <a:gd name="f55" fmla="val 230"/>
                <a:gd name="f56" fmla="val 20"/>
                <a:gd name="f57" fmla="val 110"/>
                <a:gd name="f58" fmla="val 32"/>
                <a:gd name="f59" fmla="val 48"/>
                <a:gd name="f60" fmla="val 154"/>
                <a:gd name="f61" fmla="val 66"/>
                <a:gd name="f62" fmla="val 314"/>
                <a:gd name="f63" fmla="val 480"/>
                <a:gd name="f64" fmla="val 112"/>
                <a:gd name="f65" fmla="val 830"/>
                <a:gd name="f66" fmla="val 174"/>
                <a:gd name="f67" fmla="val 1014"/>
                <a:gd name="f68" fmla="val 1206"/>
                <a:gd name="f69" fmla="val 250"/>
                <a:gd name="f70" fmla="val 1402"/>
                <a:gd name="f71" fmla="val 1756"/>
                <a:gd name="f72" fmla="val 378"/>
                <a:gd name="f73" fmla="val 2092"/>
                <a:gd name="f74" fmla="val 450"/>
                <a:gd name="f75" fmla="val 2408"/>
                <a:gd name="f76" fmla="val 516"/>
                <a:gd name="f77" fmla="val 2562"/>
                <a:gd name="f78" fmla="val 544"/>
                <a:gd name="f79" fmla="val 2708"/>
                <a:gd name="f80" fmla="val 572"/>
                <a:gd name="f81" fmla="val 2852"/>
                <a:gd name="f82" fmla="val 598"/>
                <a:gd name="f83" fmla="val 2992"/>
                <a:gd name="f84" fmla="val 620"/>
                <a:gd name="f85" fmla="val 3128"/>
                <a:gd name="f86" fmla="val 642"/>
                <a:gd name="f87" fmla="val 3260"/>
                <a:gd name="f88" fmla="val 662"/>
                <a:gd name="f89" fmla="val 3388"/>
                <a:gd name="f90" fmla="val 678"/>
                <a:gd name="f91" fmla="val 3512"/>
                <a:gd name="f92" fmla="val 694"/>
                <a:gd name="f93" fmla="val 3632"/>
                <a:gd name="f94" fmla="val 708"/>
                <a:gd name="f95" fmla="val 3750"/>
                <a:gd name="f96" fmla="val 722"/>
                <a:gd name="f97" fmla="val 3864"/>
                <a:gd name="f98" fmla="val 732"/>
                <a:gd name="f99" fmla="val 3974"/>
                <a:gd name="f100" fmla="val 740"/>
                <a:gd name="f101" fmla="val 4080"/>
                <a:gd name="f102" fmla="val 748"/>
                <a:gd name="f103" fmla="val 4184"/>
                <a:gd name="f104" fmla="val 754"/>
                <a:gd name="f105" fmla="val 4286"/>
                <a:gd name="f106" fmla="val 758"/>
                <a:gd name="f107" fmla="val 4384"/>
                <a:gd name="f108" fmla="val 4570"/>
                <a:gd name="f109" fmla="val 4660"/>
                <a:gd name="f110" fmla="val 760"/>
                <a:gd name="f111" fmla="val 4746"/>
                <a:gd name="f112" fmla="val 4830"/>
                <a:gd name="f113" fmla="val 4912"/>
                <a:gd name="f114" fmla="val 4992"/>
                <a:gd name="f115" fmla="val 5068"/>
                <a:gd name="f116" fmla="val 5144"/>
                <a:gd name="f117" fmla="val 724"/>
              </a:gdLst>
              <a:ahLst/>
              <a:cxnLst>
                <a:cxn ang="3cd4">
                  <a:pos x="hc" y="t"/>
                </a:cxn>
                <a:cxn ang="0">
                  <a:pos x="r" y="vc"/>
                </a:cxn>
                <a:cxn ang="cd4">
                  <a:pos x="hc" y="b"/>
                </a:cxn>
                <a:cxn ang="cd2">
                  <a:pos x="l" y="vc"/>
                </a:cxn>
              </a:cxnLst>
              <a:rect l="l" t="t" r="r" b="b"/>
              <a:pathLst>
                <a:path w="5216" h="762">
                  <a:moveTo>
                    <a:pt x="f1" y="f3"/>
                  </a:moveTo>
                  <a:lnTo>
                    <a:pt x="f1" y="f3"/>
                  </a:lnTo>
                  <a:lnTo>
                    <a:pt x="f4" y="f5"/>
                  </a:lnTo>
                  <a:lnTo>
                    <a:pt x="f6" y="f7"/>
                  </a:lnTo>
                  <a:lnTo>
                    <a:pt x="f8" y="f9"/>
                  </a:lnTo>
                  <a:lnTo>
                    <a:pt x="f10" y="f11"/>
                  </a:lnTo>
                  <a:lnTo>
                    <a:pt x="f12" y="f13"/>
                  </a:lnTo>
                  <a:lnTo>
                    <a:pt x="f14" y="f15"/>
                  </a:lnTo>
                  <a:lnTo>
                    <a:pt x="f16" y="f17"/>
                  </a:lnTo>
                  <a:lnTo>
                    <a:pt x="f18" y="f19"/>
                  </a:lnTo>
                  <a:lnTo>
                    <a:pt x="f20" y="f21"/>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42" y="f43"/>
                  </a:lnTo>
                  <a:lnTo>
                    <a:pt x="f44" y="f45"/>
                  </a:lnTo>
                  <a:lnTo>
                    <a:pt x="f46" y="f47"/>
                  </a:lnTo>
                  <a:lnTo>
                    <a:pt x="f48" y="f49"/>
                  </a:lnTo>
                  <a:lnTo>
                    <a:pt x="f50" y="f0"/>
                  </a:lnTo>
                  <a:lnTo>
                    <a:pt x="f51" y="f0"/>
                  </a:lnTo>
                  <a:lnTo>
                    <a:pt x="f52" y="f49"/>
                  </a:lnTo>
                  <a:lnTo>
                    <a:pt x="f53" y="f54"/>
                  </a:lnTo>
                  <a:lnTo>
                    <a:pt x="f55" y="f56"/>
                  </a:lnTo>
                  <a:lnTo>
                    <a:pt x="f57" y="f58"/>
                  </a:lnTo>
                  <a:lnTo>
                    <a:pt x="f0" y="f59"/>
                  </a:lnTo>
                  <a:lnTo>
                    <a:pt x="f0" y="f59"/>
                  </a:lnTo>
                  <a:lnTo>
                    <a:pt x="f60" y="f61"/>
                  </a:lnTo>
                  <a:lnTo>
                    <a:pt x="f62" y="f39"/>
                  </a:lnTo>
                  <a:lnTo>
                    <a:pt x="f63" y="f64"/>
                  </a:lnTo>
                  <a:lnTo>
                    <a:pt x="f9" y="f33"/>
                  </a:lnTo>
                  <a:lnTo>
                    <a:pt x="f65" y="f66"/>
                  </a:lnTo>
                  <a:lnTo>
                    <a:pt x="f67" y="f27"/>
                  </a:lnTo>
                  <a:lnTo>
                    <a:pt x="f68" y="f69"/>
                  </a:lnTo>
                  <a:lnTo>
                    <a:pt x="f70" y="f21"/>
                  </a:lnTo>
                  <a:lnTo>
                    <a:pt x="f70" y="f21"/>
                  </a:lnTo>
                  <a:lnTo>
                    <a:pt x="f71" y="f72"/>
                  </a:lnTo>
                  <a:lnTo>
                    <a:pt x="f73" y="f74"/>
                  </a:lnTo>
                  <a:lnTo>
                    <a:pt x="f75" y="f76"/>
                  </a:lnTo>
                  <a:lnTo>
                    <a:pt x="f77" y="f78"/>
                  </a:lnTo>
                  <a:lnTo>
                    <a:pt x="f79" y="f80"/>
                  </a:lnTo>
                  <a:lnTo>
                    <a:pt x="f81" y="f82"/>
                  </a:lnTo>
                  <a:lnTo>
                    <a:pt x="f83" y="f84"/>
                  </a:lnTo>
                  <a:lnTo>
                    <a:pt x="f85" y="f86"/>
                  </a:lnTo>
                  <a:lnTo>
                    <a:pt x="f87" y="f88"/>
                  </a:lnTo>
                  <a:lnTo>
                    <a:pt x="f89" y="f90"/>
                  </a:lnTo>
                  <a:lnTo>
                    <a:pt x="f91" y="f92"/>
                  </a:lnTo>
                  <a:lnTo>
                    <a:pt x="f93" y="f94"/>
                  </a:lnTo>
                  <a:lnTo>
                    <a:pt x="f95" y="f96"/>
                  </a:lnTo>
                  <a:lnTo>
                    <a:pt x="f97" y="f98"/>
                  </a:lnTo>
                  <a:lnTo>
                    <a:pt x="f99" y="f100"/>
                  </a:lnTo>
                  <a:lnTo>
                    <a:pt x="f101" y="f102"/>
                  </a:lnTo>
                  <a:lnTo>
                    <a:pt x="f103" y="f104"/>
                  </a:lnTo>
                  <a:lnTo>
                    <a:pt x="f105" y="f106"/>
                  </a:lnTo>
                  <a:lnTo>
                    <a:pt x="f107" y="f2"/>
                  </a:lnTo>
                  <a:lnTo>
                    <a:pt x="f10" y="f2"/>
                  </a:lnTo>
                  <a:lnTo>
                    <a:pt x="f108" y="f2"/>
                  </a:lnTo>
                  <a:lnTo>
                    <a:pt x="f109" y="f110"/>
                  </a:lnTo>
                  <a:lnTo>
                    <a:pt x="f111" y="f106"/>
                  </a:lnTo>
                  <a:lnTo>
                    <a:pt x="f112" y="f104"/>
                  </a:lnTo>
                  <a:lnTo>
                    <a:pt x="f113" y="f102"/>
                  </a:lnTo>
                  <a:lnTo>
                    <a:pt x="f114" y="f100"/>
                  </a:lnTo>
                  <a:lnTo>
                    <a:pt x="f115" y="f98"/>
                  </a:lnTo>
                  <a:lnTo>
                    <a:pt x="f116" y="f117"/>
                  </a:lnTo>
                  <a:lnTo>
                    <a:pt x="f1" y="f3"/>
                  </a:lnTo>
                  <a:lnTo>
                    <a:pt x="f1" y="f3"/>
                  </a:lnTo>
                  <a:close/>
                </a:path>
              </a:pathLst>
            </a:custGeom>
            <a:solidFill>
              <a:srgbClr val="C6E7FC">
                <a:alpha val="40000"/>
              </a:srgbClr>
            </a:solidFill>
            <a:ln>
              <a:noFill/>
              <a:prstDash val="solid"/>
            </a:ln>
          </p:spPr>
          <p:txBody>
            <a:bodyPr vert="horz" wrap="square" lIns="91440" tIns="45720" rIns="91440" bIns="45720" anchor="t" anchorCtr="0" compatLnSpc="0"/>
            <a:lstStyle/>
            <a:p>
              <a:pPr marL="0" marR="0" lvl="0" indent="0" rtl="0" hangingPunct="0">
                <a:lnSpc>
                  <a:spcPct val="100000"/>
                </a:lnSpc>
                <a:spcBef>
                  <a:spcPts val="0"/>
                </a:spcBef>
                <a:spcAft>
                  <a:spcPts val="0"/>
                </a:spcAft>
                <a:buNone/>
                <a:tabLst/>
              </a:pPr>
              <a:endParaRPr lang="es-ES" sz="1800" b="0" i="0" u="none" strike="noStrike" kern="1200">
                <a:ln>
                  <a:noFill/>
                </a:ln>
                <a:latin typeface="Arial" pitchFamily="18"/>
                <a:ea typeface="Microsoft YaHei" pitchFamily="2"/>
                <a:cs typeface="Lucida Sans" pitchFamily="2"/>
              </a:endParaRPr>
            </a:p>
          </p:txBody>
        </p:sp>
        <p:sp>
          <p:nvSpPr>
            <p:cNvPr id="13" name="Freeform 22"/>
            <p:cNvSpPr/>
            <p:nvPr/>
          </p:nvSpPr>
          <p:spPr>
            <a:xfrm>
              <a:off x="2828880" y="743040"/>
              <a:ext cx="5467680" cy="774000"/>
            </a:xfrm>
            <a:custGeom>
              <a:avLst/>
              <a:gdLst>
                <a:gd name="f0" fmla="val 0"/>
                <a:gd name="f1" fmla="val 5144"/>
                <a:gd name="f2" fmla="val 694"/>
                <a:gd name="f3" fmla="val 70"/>
                <a:gd name="f4" fmla="val 18"/>
                <a:gd name="f5" fmla="val 66"/>
                <a:gd name="f6" fmla="val 72"/>
                <a:gd name="f7" fmla="val 56"/>
                <a:gd name="f8" fmla="val 164"/>
                <a:gd name="f9" fmla="val 42"/>
                <a:gd name="f10" fmla="val 224"/>
                <a:gd name="f11" fmla="val 34"/>
                <a:gd name="f12" fmla="val 294"/>
                <a:gd name="f13" fmla="val 26"/>
                <a:gd name="f14" fmla="val 372"/>
                <a:gd name="f15" fmla="val 20"/>
                <a:gd name="f16" fmla="val 462"/>
                <a:gd name="f17" fmla="val 14"/>
                <a:gd name="f18" fmla="val 560"/>
                <a:gd name="f19" fmla="val 8"/>
                <a:gd name="f20" fmla="val 670"/>
                <a:gd name="f21" fmla="val 4"/>
                <a:gd name="f22" fmla="val 790"/>
                <a:gd name="f23" fmla="val 2"/>
                <a:gd name="f24" fmla="val 920"/>
                <a:gd name="f25" fmla="val 1060"/>
                <a:gd name="f26" fmla="val 1210"/>
                <a:gd name="f27" fmla="val 6"/>
                <a:gd name="f28" fmla="val 1372"/>
                <a:gd name="f29" fmla="val 1544"/>
                <a:gd name="f30" fmla="val 24"/>
                <a:gd name="f31" fmla="val 1726"/>
                <a:gd name="f32" fmla="val 40"/>
                <a:gd name="f33" fmla="val 1920"/>
                <a:gd name="f34" fmla="val 58"/>
                <a:gd name="f35" fmla="val 2126"/>
                <a:gd name="f36" fmla="val 80"/>
                <a:gd name="f37" fmla="val 2342"/>
                <a:gd name="f38" fmla="val 106"/>
                <a:gd name="f39" fmla="val 2570"/>
                <a:gd name="f40" fmla="val 138"/>
                <a:gd name="f41" fmla="val 2808"/>
                <a:gd name="f42" fmla="val 174"/>
                <a:gd name="f43" fmla="val 3058"/>
                <a:gd name="f44" fmla="val 216"/>
                <a:gd name="f45" fmla="val 3320"/>
                <a:gd name="f46" fmla="val 266"/>
                <a:gd name="f47" fmla="val 3594"/>
                <a:gd name="f48" fmla="val 320"/>
                <a:gd name="f49" fmla="val 3880"/>
                <a:gd name="f50" fmla="val 380"/>
                <a:gd name="f51" fmla="val 4178"/>
                <a:gd name="f52" fmla="val 448"/>
                <a:gd name="f53" fmla="val 4488"/>
                <a:gd name="f54" fmla="val 522"/>
                <a:gd name="f55" fmla="val 4810"/>
                <a:gd name="f56" fmla="val 604"/>
              </a:gdLst>
              <a:ahLst/>
              <a:cxnLst>
                <a:cxn ang="3cd4">
                  <a:pos x="hc" y="t"/>
                </a:cxn>
                <a:cxn ang="0">
                  <a:pos x="r" y="vc"/>
                </a:cxn>
                <a:cxn ang="cd4">
                  <a:pos x="hc" y="b"/>
                </a:cxn>
                <a:cxn ang="cd2">
                  <a:pos x="l" y="vc"/>
                </a:cxn>
              </a:cxnLst>
              <a:rect l="l" t="t" r="r" b="b"/>
              <a:pathLst>
                <a:path w="5144" h="694">
                  <a:moveTo>
                    <a:pt x="f0" y="f3"/>
                  </a:moveTo>
                  <a:lnTo>
                    <a:pt x="f0" y="f3"/>
                  </a:lnTo>
                  <a:lnTo>
                    <a:pt x="f4" y="f5"/>
                  </a:lnTo>
                  <a:lnTo>
                    <a:pt x="f6" y="f7"/>
                  </a:lnTo>
                  <a:lnTo>
                    <a:pt x="f8" y="f9"/>
                  </a:lnTo>
                  <a:lnTo>
                    <a:pt x="f10" y="f11"/>
                  </a:lnTo>
                  <a:lnTo>
                    <a:pt x="f12" y="f13"/>
                  </a:lnTo>
                  <a:lnTo>
                    <a:pt x="f14" y="f15"/>
                  </a:lnTo>
                  <a:lnTo>
                    <a:pt x="f16" y="f17"/>
                  </a:lnTo>
                  <a:lnTo>
                    <a:pt x="f18" y="f19"/>
                  </a:lnTo>
                  <a:lnTo>
                    <a:pt x="f20" y="f21"/>
                  </a:lnTo>
                  <a:lnTo>
                    <a:pt x="f22" y="f23"/>
                  </a:lnTo>
                  <a:lnTo>
                    <a:pt x="f24" y="f0"/>
                  </a:lnTo>
                  <a:lnTo>
                    <a:pt x="f25" y="f23"/>
                  </a:lnTo>
                  <a:lnTo>
                    <a:pt x="f26" y="f27"/>
                  </a:lnTo>
                  <a:lnTo>
                    <a:pt x="f28" y="f17"/>
                  </a:lnTo>
                  <a:lnTo>
                    <a:pt x="f29" y="f30"/>
                  </a:lnTo>
                  <a:lnTo>
                    <a:pt x="f31" y="f32"/>
                  </a:lnTo>
                  <a:lnTo>
                    <a:pt x="f33" y="f34"/>
                  </a:lnTo>
                  <a:lnTo>
                    <a:pt x="f35" y="f36"/>
                  </a:lnTo>
                  <a:lnTo>
                    <a:pt x="f37" y="f38"/>
                  </a:lnTo>
                  <a:lnTo>
                    <a:pt x="f39" y="f40"/>
                  </a:lnTo>
                  <a:lnTo>
                    <a:pt x="f41" y="f42"/>
                  </a:lnTo>
                  <a:lnTo>
                    <a:pt x="f43" y="f44"/>
                  </a:lnTo>
                  <a:lnTo>
                    <a:pt x="f45" y="f46"/>
                  </a:lnTo>
                  <a:lnTo>
                    <a:pt x="f47" y="f48"/>
                  </a:lnTo>
                  <a:lnTo>
                    <a:pt x="f49" y="f50"/>
                  </a:lnTo>
                  <a:lnTo>
                    <a:pt x="f51" y="f52"/>
                  </a:lnTo>
                  <a:lnTo>
                    <a:pt x="f53" y="f54"/>
                  </a:lnTo>
                  <a:lnTo>
                    <a:pt x="f55" y="f56"/>
                  </a:lnTo>
                  <a:lnTo>
                    <a:pt x="f1" y="f2"/>
                  </a:lnTo>
                </a:path>
              </a:pathLst>
            </a:custGeom>
            <a:noFill/>
            <a:ln w="0">
              <a:solidFill>
                <a:srgbClr val="FFFFFF"/>
              </a:solidFill>
              <a:prstDash val="solid"/>
              <a:round/>
            </a:ln>
          </p:spPr>
          <p:txBody>
            <a:bodyPr vert="horz" wrap="square" lIns="91440" tIns="45720" rIns="91440" bIns="45720" anchor="t" anchorCtr="0" compatLnSpc="0"/>
            <a:lstStyle/>
            <a:p>
              <a:pPr marL="0" marR="0" lvl="0" indent="0" rtl="0" hangingPunct="0">
                <a:lnSpc>
                  <a:spcPct val="100000"/>
                </a:lnSpc>
                <a:spcBef>
                  <a:spcPts val="0"/>
                </a:spcBef>
                <a:spcAft>
                  <a:spcPts val="0"/>
                </a:spcAft>
                <a:buNone/>
                <a:tabLst/>
              </a:pPr>
              <a:endParaRPr lang="es-ES" sz="1800" b="0" i="0" u="none" strike="noStrike" kern="1200">
                <a:ln>
                  <a:noFill/>
                </a:ln>
                <a:latin typeface="Arial" pitchFamily="18"/>
                <a:ea typeface="Microsoft YaHei" pitchFamily="2"/>
                <a:cs typeface="Lucida Sans" pitchFamily="2"/>
              </a:endParaRPr>
            </a:p>
          </p:txBody>
        </p:sp>
        <p:sp>
          <p:nvSpPr>
            <p:cNvPr id="14" name="Freeform 26"/>
            <p:cNvSpPr/>
            <p:nvPr/>
          </p:nvSpPr>
          <p:spPr>
            <a:xfrm>
              <a:off x="5609520" y="729720"/>
              <a:ext cx="3307679" cy="651240"/>
            </a:xfrm>
            <a:custGeom>
              <a:avLst/>
              <a:gdLst>
                <a:gd name="f0" fmla="val 360"/>
                <a:gd name="f1" fmla="val 0"/>
                <a:gd name="f2" fmla="val 3112"/>
                <a:gd name="f3" fmla="val 584"/>
                <a:gd name="f4" fmla="val 90"/>
                <a:gd name="f5" fmla="val 560"/>
                <a:gd name="f6" fmla="val 336"/>
                <a:gd name="f7" fmla="val 498"/>
                <a:gd name="f8" fmla="val 506"/>
                <a:gd name="f9" fmla="val 456"/>
                <a:gd name="f10" fmla="val 702"/>
                <a:gd name="f11" fmla="val 410"/>
                <a:gd name="f12" fmla="val 920"/>
                <a:gd name="f13" fmla="val 1154"/>
                <a:gd name="f14" fmla="val 306"/>
                <a:gd name="f15" fmla="val 1402"/>
                <a:gd name="f16" fmla="val 254"/>
                <a:gd name="f17" fmla="val 1656"/>
                <a:gd name="f18" fmla="val 202"/>
                <a:gd name="f19" fmla="val 1916"/>
                <a:gd name="f20" fmla="val 154"/>
                <a:gd name="f21" fmla="val 2174"/>
                <a:gd name="f22" fmla="val 108"/>
                <a:gd name="f23" fmla="val 2302"/>
                <a:gd name="f24" fmla="val 88"/>
                <a:gd name="f25" fmla="val 2426"/>
                <a:gd name="f26" fmla="val 68"/>
                <a:gd name="f27" fmla="val 2550"/>
                <a:gd name="f28" fmla="val 52"/>
                <a:gd name="f29" fmla="val 2670"/>
                <a:gd name="f30" fmla="val 36"/>
                <a:gd name="f31" fmla="val 2788"/>
                <a:gd name="f32" fmla="val 24"/>
                <a:gd name="f33" fmla="val 2900"/>
                <a:gd name="f34" fmla="val 14"/>
                <a:gd name="f35" fmla="val 3008"/>
                <a:gd name="f36" fmla="val 6"/>
              </a:gdLst>
              <a:ahLst/>
              <a:cxnLst>
                <a:cxn ang="3cd4">
                  <a:pos x="hc" y="t"/>
                </a:cxn>
                <a:cxn ang="0">
                  <a:pos x="r" y="vc"/>
                </a:cxn>
                <a:cxn ang="cd4">
                  <a:pos x="hc" y="b"/>
                </a:cxn>
                <a:cxn ang="cd2">
                  <a:pos x="l" y="vc"/>
                </a:cxn>
              </a:cxnLst>
              <a:rect l="l" t="t" r="r" b="b"/>
              <a:pathLst>
                <a:path w="3112" h="584">
                  <a:moveTo>
                    <a:pt x="f1" y="f3"/>
                  </a:moveTo>
                  <a:lnTo>
                    <a:pt x="f1" y="f3"/>
                  </a:lnTo>
                  <a:lnTo>
                    <a:pt x="f4" y="f5"/>
                  </a:lnTo>
                  <a:lnTo>
                    <a:pt x="f6" y="f7"/>
                  </a:lnTo>
                  <a:lnTo>
                    <a:pt x="f8" y="f9"/>
                  </a:lnTo>
                  <a:lnTo>
                    <a:pt x="f10" y="f11"/>
                  </a:lnTo>
                  <a:lnTo>
                    <a:pt x="f12" y="f0"/>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2" y="f1"/>
                  </a:lnTo>
                </a:path>
              </a:pathLst>
            </a:custGeom>
            <a:noFill/>
            <a:ln w="0">
              <a:solidFill>
                <a:srgbClr val="FFFFFF"/>
              </a:solidFill>
              <a:prstDash val="solid"/>
              <a:round/>
            </a:ln>
          </p:spPr>
          <p:txBody>
            <a:bodyPr vert="horz" wrap="square" lIns="91440" tIns="45720" rIns="91440" bIns="45720" anchor="t" anchorCtr="0" compatLnSpc="0"/>
            <a:lstStyle/>
            <a:p>
              <a:pPr marL="0" marR="0" lvl="0" indent="0" rtl="0" hangingPunct="0">
                <a:lnSpc>
                  <a:spcPct val="100000"/>
                </a:lnSpc>
                <a:spcBef>
                  <a:spcPts val="0"/>
                </a:spcBef>
                <a:spcAft>
                  <a:spcPts val="0"/>
                </a:spcAft>
                <a:buNone/>
                <a:tabLst/>
              </a:pPr>
              <a:endParaRPr lang="es-ES" sz="1800" b="0" i="0" u="none" strike="noStrike" kern="1200">
                <a:ln>
                  <a:noFill/>
                </a:ln>
                <a:latin typeface="Arial" pitchFamily="18"/>
                <a:ea typeface="Microsoft YaHei" pitchFamily="2"/>
                <a:cs typeface="Lucida Sans" pitchFamily="2"/>
              </a:endParaRPr>
            </a:p>
          </p:txBody>
        </p:sp>
        <p:sp>
          <p:nvSpPr>
            <p:cNvPr id="15" name="Freeform 10"/>
            <p:cNvSpPr/>
            <p:nvPr/>
          </p:nvSpPr>
          <p:spPr>
            <a:xfrm>
              <a:off x="211680" y="714240"/>
              <a:ext cx="8723160" cy="1329480"/>
            </a:xfrm>
            <a:custGeom>
              <a:avLst/>
              <a:gdLst>
                <a:gd name="f0" fmla="val 0"/>
                <a:gd name="f1" fmla="val 8196"/>
                <a:gd name="f2" fmla="val 1192"/>
                <a:gd name="f3" fmla="val 8192"/>
                <a:gd name="f4" fmla="val 512"/>
                <a:gd name="f5" fmla="val 8116"/>
                <a:gd name="f6" fmla="val 542"/>
                <a:gd name="f7" fmla="val 8040"/>
                <a:gd name="f8" fmla="val 570"/>
                <a:gd name="f9" fmla="val 7960"/>
                <a:gd name="f10" fmla="val 596"/>
                <a:gd name="f11" fmla="val 7878"/>
                <a:gd name="f12" fmla="val 620"/>
                <a:gd name="f13" fmla="val 7794"/>
                <a:gd name="f14" fmla="val 644"/>
                <a:gd name="f15" fmla="val 7706"/>
                <a:gd name="f16" fmla="val 666"/>
                <a:gd name="f17" fmla="val 7616"/>
                <a:gd name="f18" fmla="val 684"/>
                <a:gd name="f19" fmla="val 7522"/>
                <a:gd name="f20" fmla="val 702"/>
                <a:gd name="f21" fmla="val 7424"/>
                <a:gd name="f22" fmla="val 718"/>
                <a:gd name="f23" fmla="val 7322"/>
                <a:gd name="f24" fmla="val 730"/>
                <a:gd name="f25" fmla="val 7216"/>
                <a:gd name="f26" fmla="val 742"/>
                <a:gd name="f27" fmla="val 7106"/>
                <a:gd name="f28" fmla="val 750"/>
                <a:gd name="f29" fmla="val 6992"/>
                <a:gd name="f30" fmla="val 758"/>
                <a:gd name="f31" fmla="val 6872"/>
                <a:gd name="f32" fmla="val 762"/>
                <a:gd name="f33" fmla="val 6748"/>
                <a:gd name="f34" fmla="val 6618"/>
                <a:gd name="f35" fmla="val 760"/>
                <a:gd name="f36" fmla="val 6482"/>
                <a:gd name="f37" fmla="val 756"/>
                <a:gd name="f38" fmla="val 6342"/>
                <a:gd name="f39" fmla="val 6196"/>
                <a:gd name="f40" fmla="val 740"/>
                <a:gd name="f41" fmla="val 6042"/>
                <a:gd name="f42" fmla="val 726"/>
                <a:gd name="f43" fmla="val 5882"/>
                <a:gd name="f44" fmla="val 710"/>
                <a:gd name="f45" fmla="val 5716"/>
                <a:gd name="f46" fmla="val 690"/>
                <a:gd name="f47" fmla="val 5544"/>
                <a:gd name="f48" fmla="val 668"/>
                <a:gd name="f49" fmla="val 5364"/>
                <a:gd name="f50" fmla="val 642"/>
                <a:gd name="f51" fmla="val 5176"/>
                <a:gd name="f52" fmla="val 612"/>
                <a:gd name="f53" fmla="val 4982"/>
                <a:gd name="f54" fmla="val 578"/>
                <a:gd name="f55" fmla="val 4778"/>
                <a:gd name="f56" fmla="val 540"/>
                <a:gd name="f57" fmla="val 4568"/>
                <a:gd name="f58" fmla="val 500"/>
                <a:gd name="f59" fmla="val 4348"/>
                <a:gd name="f60" fmla="val 454"/>
                <a:gd name="f61" fmla="val 4122"/>
                <a:gd name="f62" fmla="val 406"/>
                <a:gd name="f63" fmla="val 3886"/>
                <a:gd name="f64" fmla="val 354"/>
                <a:gd name="f65" fmla="val 3640"/>
                <a:gd name="f66" fmla="val 296"/>
                <a:gd name="f67" fmla="val 3396"/>
                <a:gd name="f68" fmla="val 240"/>
                <a:gd name="f69" fmla="val 3160"/>
                <a:gd name="f70" fmla="val 192"/>
                <a:gd name="f71" fmla="val 2934"/>
                <a:gd name="f72" fmla="val 148"/>
                <a:gd name="f73" fmla="val 2718"/>
                <a:gd name="f74" fmla="val 112"/>
                <a:gd name="f75" fmla="val 2512"/>
                <a:gd name="f76" fmla="val 82"/>
                <a:gd name="f77" fmla="val 2314"/>
                <a:gd name="f78" fmla="val 56"/>
                <a:gd name="f79" fmla="val 2126"/>
                <a:gd name="f80" fmla="val 36"/>
                <a:gd name="f81" fmla="val 1948"/>
                <a:gd name="f82" fmla="val 20"/>
                <a:gd name="f83" fmla="val 1776"/>
                <a:gd name="f84" fmla="val 10"/>
                <a:gd name="f85" fmla="val 1616"/>
                <a:gd name="f86" fmla="val 2"/>
                <a:gd name="f87" fmla="val 1462"/>
                <a:gd name="f88" fmla="val 1318"/>
                <a:gd name="f89" fmla="val 1182"/>
                <a:gd name="f90" fmla="val 4"/>
                <a:gd name="f91" fmla="val 1054"/>
                <a:gd name="f92" fmla="val 934"/>
                <a:gd name="f93" fmla="val 822"/>
                <a:gd name="f94" fmla="val 30"/>
                <a:gd name="f95" fmla="val 716"/>
                <a:gd name="f96" fmla="val 44"/>
                <a:gd name="f97" fmla="val 58"/>
                <a:gd name="f98" fmla="val 530"/>
                <a:gd name="f99" fmla="val 74"/>
                <a:gd name="f100" fmla="val 450"/>
                <a:gd name="f101" fmla="val 92"/>
                <a:gd name="f102" fmla="val 374"/>
                <a:gd name="f103" fmla="val 108"/>
                <a:gd name="f104" fmla="val 308"/>
                <a:gd name="f105" fmla="val 126"/>
                <a:gd name="f106" fmla="val 248"/>
                <a:gd name="f107" fmla="val 144"/>
                <a:gd name="f108" fmla="val 194"/>
                <a:gd name="f109" fmla="val 160"/>
                <a:gd name="f110" fmla="val 176"/>
                <a:gd name="f111" fmla="val 48"/>
                <a:gd name="f112" fmla="val 216"/>
                <a:gd name="f113" fmla="val 12"/>
                <a:gd name="f114" fmla="val 234"/>
                <a:gd name="f115" fmla="val 1186"/>
                <a:gd name="f116" fmla="val 510"/>
              </a:gdLst>
              <a:ahLst/>
              <a:cxnLst>
                <a:cxn ang="3cd4">
                  <a:pos x="hc" y="t"/>
                </a:cxn>
                <a:cxn ang="0">
                  <a:pos x="r" y="vc"/>
                </a:cxn>
                <a:cxn ang="cd4">
                  <a:pos x="hc" y="b"/>
                </a:cxn>
                <a:cxn ang="cd2">
                  <a:pos x="l" y="vc"/>
                </a:cxn>
              </a:cxnLst>
              <a:rect l="l" t="t" r="r" b="b"/>
              <a:pathLst>
                <a:path w="8196" h="1192">
                  <a:moveTo>
                    <a:pt x="f3" y="f4"/>
                  </a:moveTo>
                  <a:lnTo>
                    <a:pt x="f3" y="f4"/>
                  </a:lnTo>
                  <a:lnTo>
                    <a:pt x="f5" y="f6"/>
                  </a:lnTo>
                  <a:lnTo>
                    <a:pt x="f7" y="f8"/>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2"/>
                  </a:lnTo>
                  <a:lnTo>
                    <a:pt x="f34" y="f35"/>
                  </a:lnTo>
                  <a:lnTo>
                    <a:pt x="f36" y="f37"/>
                  </a:lnTo>
                  <a:lnTo>
                    <a:pt x="f38" y="f28"/>
                  </a:lnTo>
                  <a:lnTo>
                    <a:pt x="f39" y="f40"/>
                  </a:lnTo>
                  <a:lnTo>
                    <a:pt x="f41" y="f42"/>
                  </a:lnTo>
                  <a:lnTo>
                    <a:pt x="f43" y="f44"/>
                  </a:lnTo>
                  <a:lnTo>
                    <a:pt x="f45" y="f46"/>
                  </a:lnTo>
                  <a:lnTo>
                    <a:pt x="f47" y="f48"/>
                  </a:lnTo>
                  <a:lnTo>
                    <a:pt x="f49" y="f50"/>
                  </a:lnTo>
                  <a:lnTo>
                    <a:pt x="f51" y="f52"/>
                  </a:lnTo>
                  <a:lnTo>
                    <a:pt x="f53" y="f54"/>
                  </a:lnTo>
                  <a:lnTo>
                    <a:pt x="f55" y="f56"/>
                  </a:lnTo>
                  <a:lnTo>
                    <a:pt x="f57" y="f58"/>
                  </a:lnTo>
                  <a:lnTo>
                    <a:pt x="f59" y="f60"/>
                  </a:lnTo>
                  <a:lnTo>
                    <a:pt x="f61" y="f62"/>
                  </a:lnTo>
                  <a:lnTo>
                    <a:pt x="f63" y="f64"/>
                  </a:lnTo>
                  <a:lnTo>
                    <a:pt x="f65" y="f66"/>
                  </a:lnTo>
                  <a:lnTo>
                    <a:pt x="f65" y="f66"/>
                  </a:lnTo>
                  <a:lnTo>
                    <a:pt x="f67" y="f68"/>
                  </a:lnTo>
                  <a:lnTo>
                    <a:pt x="f69" y="f70"/>
                  </a:lnTo>
                  <a:lnTo>
                    <a:pt x="f71" y="f72"/>
                  </a:lnTo>
                  <a:lnTo>
                    <a:pt x="f73" y="f74"/>
                  </a:lnTo>
                  <a:lnTo>
                    <a:pt x="f75" y="f76"/>
                  </a:lnTo>
                  <a:lnTo>
                    <a:pt x="f77" y="f78"/>
                  </a:lnTo>
                  <a:lnTo>
                    <a:pt x="f79" y="f80"/>
                  </a:lnTo>
                  <a:lnTo>
                    <a:pt x="f81" y="f82"/>
                  </a:lnTo>
                  <a:lnTo>
                    <a:pt x="f83" y="f84"/>
                  </a:lnTo>
                  <a:lnTo>
                    <a:pt x="f85" y="f86"/>
                  </a:lnTo>
                  <a:lnTo>
                    <a:pt x="f87" y="f0"/>
                  </a:lnTo>
                  <a:lnTo>
                    <a:pt x="f88" y="f0"/>
                  </a:lnTo>
                  <a:lnTo>
                    <a:pt x="f89" y="f90"/>
                  </a:lnTo>
                  <a:lnTo>
                    <a:pt x="f91" y="f84"/>
                  </a:lnTo>
                  <a:lnTo>
                    <a:pt x="f92" y="f82"/>
                  </a:lnTo>
                  <a:lnTo>
                    <a:pt x="f93" y="f94"/>
                  </a:lnTo>
                  <a:lnTo>
                    <a:pt x="f95" y="f96"/>
                  </a:lnTo>
                  <a:lnTo>
                    <a:pt x="f12" y="f97"/>
                  </a:lnTo>
                  <a:lnTo>
                    <a:pt x="f98" y="f99"/>
                  </a:lnTo>
                  <a:lnTo>
                    <a:pt x="f100" y="f101"/>
                  </a:lnTo>
                  <a:lnTo>
                    <a:pt x="f102" y="f103"/>
                  </a:lnTo>
                  <a:lnTo>
                    <a:pt x="f104" y="f105"/>
                  </a:lnTo>
                  <a:lnTo>
                    <a:pt x="f106" y="f107"/>
                  </a:lnTo>
                  <a:lnTo>
                    <a:pt x="f108" y="f109"/>
                  </a:lnTo>
                  <a:lnTo>
                    <a:pt x="f72" y="f110"/>
                  </a:lnTo>
                  <a:lnTo>
                    <a:pt x="f103" y="f70"/>
                  </a:lnTo>
                  <a:lnTo>
                    <a:pt x="f111" y="f112"/>
                  </a:lnTo>
                  <a:lnTo>
                    <a:pt x="f113" y="f114"/>
                  </a:lnTo>
                  <a:lnTo>
                    <a:pt x="f0" y="f68"/>
                  </a:lnTo>
                  <a:lnTo>
                    <a:pt x="f0" y="f2"/>
                  </a:lnTo>
                  <a:lnTo>
                    <a:pt x="f3" y="f2"/>
                  </a:lnTo>
                  <a:lnTo>
                    <a:pt x="f3" y="f2"/>
                  </a:lnTo>
                  <a:lnTo>
                    <a:pt x="f1" y="f115"/>
                  </a:lnTo>
                  <a:lnTo>
                    <a:pt x="f1" y="f115"/>
                  </a:lnTo>
                  <a:lnTo>
                    <a:pt x="f1" y="f116"/>
                  </a:lnTo>
                  <a:lnTo>
                    <a:pt x="f1" y="f116"/>
                  </a:lnTo>
                  <a:lnTo>
                    <a:pt x="f3" y="f4"/>
                  </a:lnTo>
                  <a:lnTo>
                    <a:pt x="f3" y="f4"/>
                  </a:lnTo>
                  <a:close/>
                </a:path>
              </a:pathLst>
            </a:custGeom>
            <a:noFill/>
            <a:ln>
              <a:noFill/>
              <a:prstDash val="solid"/>
            </a:ln>
          </p:spPr>
          <p:txBody>
            <a:bodyPr vert="horz" wrap="square" lIns="91440" tIns="45720" rIns="91440" bIns="45720" anchor="t" anchorCtr="0" compatLnSpc="0"/>
            <a:lstStyle/>
            <a:p>
              <a:pPr marL="0" marR="0" lvl="0" indent="0" rtl="0" hangingPunct="0">
                <a:lnSpc>
                  <a:spcPct val="100000"/>
                </a:lnSpc>
                <a:spcBef>
                  <a:spcPts val="0"/>
                </a:spcBef>
                <a:spcAft>
                  <a:spcPts val="0"/>
                </a:spcAft>
                <a:buNone/>
                <a:tabLst/>
              </a:pPr>
              <a:endParaRPr lang="es-ES" sz="1800" b="0" i="0" u="none" strike="noStrike" kern="1200">
                <a:ln>
                  <a:noFill/>
                </a:ln>
                <a:latin typeface="Arial" pitchFamily="18"/>
                <a:ea typeface="Microsoft YaHei" pitchFamily="2"/>
                <a:cs typeface="Lucida Sans" pitchFamily="2"/>
              </a:endParaRPr>
            </a:p>
          </p:txBody>
        </p:sp>
      </p:grpSp>
      <p:sp>
        <p:nvSpPr>
          <p:cNvPr id="16" name="Date Placeholder 1"/>
          <p:cNvSpPr txBox="1">
            <a:spLocks noGrp="1"/>
          </p:cNvSpPr>
          <p:nvPr>
            <p:ph type="dt" sz="half" idx="2"/>
          </p:nvPr>
        </p:nvSpPr>
        <p:spPr>
          <a:xfrm>
            <a:off x="5163840" y="6250319"/>
            <a:ext cx="3786479" cy="364679"/>
          </a:xfrm>
          <a:prstGeom prst="rect">
            <a:avLst/>
          </a:prstGeom>
          <a:noFill/>
          <a:ln>
            <a:noFill/>
          </a:ln>
        </p:spPr>
        <p:txBody>
          <a:bodyPr wrap="square" lIns="90000" tIns="45000" rIns="90000" bIns="45000" anchor="t" anchorCtr="0"/>
          <a:lstStyle>
            <a:lvl1pPr marL="0" marR="0" lvl="0" indent="0" algn="l" rtl="0" hangingPunct="1">
              <a:spcBef>
                <a:spcPts val="0"/>
              </a:spcBef>
              <a:spcAft>
                <a:spcPts val="0"/>
              </a:spcAft>
              <a:buNone/>
              <a:tabLst/>
              <a:defRPr lang="es-ES" sz="1800" b="0" i="0" u="none" strike="noStrike" kern="1200" spc="0">
                <a:solidFill>
                  <a:srgbClr val="000000"/>
                </a:solidFill>
                <a:latin typeface="Candara" pitchFamily="18"/>
                <a:ea typeface="Lucida Sans Unicode" pitchFamily="2"/>
                <a:cs typeface="Tahoma" pitchFamily="2"/>
              </a:defRPr>
            </a:lvl1pPr>
          </a:lstStyle>
          <a:p>
            <a:pPr lvl="0"/>
            <a:endParaRPr lang="es-ES"/>
          </a:p>
        </p:txBody>
      </p:sp>
      <p:sp>
        <p:nvSpPr>
          <p:cNvPr id="17" name="Footer Placeholder 2"/>
          <p:cNvSpPr txBox="1">
            <a:spLocks noGrp="1"/>
          </p:cNvSpPr>
          <p:nvPr>
            <p:ph type="ftr" sz="quarter" idx="3"/>
          </p:nvPr>
        </p:nvSpPr>
        <p:spPr>
          <a:xfrm>
            <a:off x="193680" y="6250319"/>
            <a:ext cx="3786479" cy="364679"/>
          </a:xfrm>
          <a:prstGeom prst="rect">
            <a:avLst/>
          </a:prstGeom>
          <a:noFill/>
          <a:ln>
            <a:noFill/>
          </a:ln>
        </p:spPr>
        <p:txBody>
          <a:bodyPr wrap="square" lIns="90000" tIns="45000" rIns="90000" bIns="45000" anchor="t" anchorCtr="0"/>
          <a:lstStyle>
            <a:lvl1pPr marL="0" marR="0" lvl="0" indent="0" algn="l" rtl="0" hangingPunct="1">
              <a:spcBef>
                <a:spcPts val="0"/>
              </a:spcBef>
              <a:spcAft>
                <a:spcPts val="0"/>
              </a:spcAft>
              <a:buNone/>
              <a:tabLst/>
              <a:defRPr lang="es-ES" sz="1800" b="0" i="0" u="none" strike="noStrike" kern="1200" spc="0">
                <a:solidFill>
                  <a:srgbClr val="000000"/>
                </a:solidFill>
                <a:latin typeface="Candara" pitchFamily="18"/>
                <a:ea typeface="Lucida Sans Unicode" pitchFamily="2"/>
                <a:cs typeface="Tahoma" pitchFamily="2"/>
              </a:defRPr>
            </a:lvl1pPr>
          </a:lstStyle>
          <a:p>
            <a:pPr lvl="0"/>
            <a:r>
              <a:rPr lang="es-ES"/>
              <a:t>1º curso de Gestión Administrativa Colegio Ángeles Custodios</a:t>
            </a:r>
          </a:p>
        </p:txBody>
      </p:sp>
      <p:sp>
        <p:nvSpPr>
          <p:cNvPr id="18" name="Slide Number Placeholder 3"/>
          <p:cNvSpPr txBox="1">
            <a:spLocks noGrp="1"/>
          </p:cNvSpPr>
          <p:nvPr>
            <p:ph type="sldNum" sz="quarter" idx="4"/>
          </p:nvPr>
        </p:nvSpPr>
        <p:spPr>
          <a:xfrm>
            <a:off x="3990960" y="6250319"/>
            <a:ext cx="1161360" cy="364679"/>
          </a:xfrm>
          <a:prstGeom prst="rect">
            <a:avLst/>
          </a:prstGeom>
          <a:noFill/>
          <a:ln>
            <a:noFill/>
          </a:ln>
        </p:spPr>
        <p:txBody>
          <a:bodyPr wrap="square" lIns="90000" tIns="45000" rIns="90000" bIns="45000" anchor="t" anchorCtr="0"/>
          <a:lstStyle>
            <a:lvl1pPr marL="0" marR="0" lvl="0" indent="0" algn="l" rtl="0" hangingPunct="1">
              <a:spcBef>
                <a:spcPts val="0"/>
              </a:spcBef>
              <a:spcAft>
                <a:spcPts val="0"/>
              </a:spcAft>
              <a:buNone/>
              <a:tabLst/>
              <a:defRPr lang="es-ES" sz="1800" b="0" i="0" u="none" strike="noStrike" kern="1200" spc="0">
                <a:solidFill>
                  <a:srgbClr val="000000"/>
                </a:solidFill>
                <a:latin typeface="Candara" pitchFamily="18"/>
                <a:ea typeface="Lucida Sans Unicode" pitchFamily="2"/>
                <a:cs typeface="Tahoma" pitchFamily="2"/>
              </a:defRPr>
            </a:lvl1pPr>
          </a:lstStyle>
          <a:p>
            <a:pPr lvl="0"/>
            <a:fld id="{DABB8DE8-78D3-48F0-8D71-3F322E69F1AB}" type="slidenum">
              <a:t>‹Nº›</a:t>
            </a:fld>
            <a:endParaRPr lang="es-ES"/>
          </a:p>
        </p:txBody>
      </p:sp>
      <p:sp>
        <p:nvSpPr>
          <p:cNvPr id="19" name="18 Marcador de título"/>
          <p:cNvSpPr txBox="1">
            <a:spLocks noGrp="1"/>
          </p:cNvSpPr>
          <p:nvPr>
            <p:ph type="title"/>
          </p:nvPr>
        </p:nvSpPr>
        <p:spPr>
          <a:xfrm>
            <a:off x="457200" y="273600"/>
            <a:ext cx="8229240" cy="1144800"/>
          </a:xfrm>
          <a:prstGeom prst="rect">
            <a:avLst/>
          </a:prstGeom>
          <a:noFill/>
          <a:ln>
            <a:noFill/>
          </a:ln>
        </p:spPr>
        <p:txBody>
          <a:bodyPr vert="horz"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es-ES"/>
          </a:p>
        </p:txBody>
      </p:sp>
      <p:sp>
        <p:nvSpPr>
          <p:cNvPr id="20" name="19 Marcador de texto"/>
          <p:cNvSpPr txBox="1">
            <a:spLocks noGrp="1"/>
          </p:cNvSpPr>
          <p:nvPr>
            <p:ph type="body" idx="1"/>
          </p:nvPr>
        </p:nvSpPr>
        <p:spPr>
          <a:xfrm>
            <a:off x="457200" y="1604520"/>
            <a:ext cx="8229240" cy="4525920"/>
          </a:xfrm>
          <a:prstGeom prst="rect">
            <a:avLst/>
          </a:prstGeom>
          <a:noFill/>
          <a:ln>
            <a:noFill/>
          </a:ln>
        </p:spPr>
        <p:txBody>
          <a:bodyPr vert="horz" lIns="0" tIns="0" rIns="0" bIns="0"/>
          <a:lstStyle>
            <a:defPPr marL="432000" lvl="0" indent="-324000" algn="l" rtl="0" hangingPunct="1">
              <a:spcBef>
                <a:spcPts val="0"/>
              </a:spcBef>
              <a:spcAft>
                <a:spcPts val="1417"/>
              </a:spcAft>
              <a:buSzPct val="45000"/>
              <a:buFont typeface="StarSymbol"/>
              <a:buNone/>
              <a:defRPr lang="es-ES" sz="2400" b="0" i="0" u="none" strike="noStrike" kern="1200" spc="0">
                <a:ln>
                  <a:noFill/>
                </a:ln>
                <a:solidFill>
                  <a:srgbClr val="073E87"/>
                </a:solidFill>
                <a:latin typeface="Candara"/>
                <a:ea typeface="Microsoft YaHei" pitchFamily="2"/>
                <a:cs typeface="Lucida Sans" pitchFamily="2"/>
              </a:defRPr>
            </a:defPPr>
            <a:lvl1pPr marL="432000" lvl="0" indent="-324000" algn="l" rtl="0" hangingPunct="1">
              <a:spcBef>
                <a:spcPts val="0"/>
              </a:spcBef>
              <a:spcAft>
                <a:spcPts val="1417"/>
              </a:spcAft>
              <a:buSzPct val="45000"/>
              <a:buFont typeface="StarSymbol"/>
              <a:buChar char="●"/>
              <a:defRPr lang="es-ES" sz="2400" b="0" i="0" u="none" strike="noStrike" kern="1200" spc="0">
                <a:ln>
                  <a:noFill/>
                </a:ln>
                <a:solidFill>
                  <a:srgbClr val="073E87"/>
                </a:solidFill>
                <a:latin typeface="Candara"/>
                <a:ea typeface="Microsoft YaHei" pitchFamily="2"/>
                <a:cs typeface="Lucida Sans" pitchFamily="2"/>
              </a:defRPr>
            </a:lvl1pPr>
            <a:lvl2pPr marL="864000" lvl="1" indent="-324000" algn="l" rtl="0" hangingPunct="1">
              <a:spcBef>
                <a:spcPts val="0"/>
              </a:spcBef>
              <a:spcAft>
                <a:spcPts val="1134"/>
              </a:spcAft>
              <a:buSzPct val="75000"/>
              <a:buFont typeface="StarSymbol"/>
              <a:buChar char="–"/>
              <a:defRPr lang="es-ES" sz="2000" b="0" i="0" u="none" strike="noStrike" kern="1200" spc="0">
                <a:ln>
                  <a:noFill/>
                </a:ln>
                <a:solidFill>
                  <a:srgbClr val="073E87"/>
                </a:solidFill>
                <a:latin typeface="Candara"/>
                <a:ea typeface="Microsoft YaHei" pitchFamily="2"/>
                <a:cs typeface="Lucida Sans" pitchFamily="2"/>
              </a:defRPr>
            </a:lvl2pPr>
            <a:lvl3pPr marL="1295999" lvl="2" indent="-288000" algn="l" rtl="0" hangingPunct="1">
              <a:spcBef>
                <a:spcPts val="0"/>
              </a:spcBef>
              <a:spcAft>
                <a:spcPts val="850"/>
              </a:spcAft>
              <a:buSzPct val="45000"/>
              <a:buFont typeface="StarSymbol"/>
              <a:buChar char="●"/>
              <a:defRPr lang="es-ES" sz="1800" b="0" i="0" u="none" strike="noStrike" kern="1200" spc="0">
                <a:ln>
                  <a:noFill/>
                </a:ln>
                <a:solidFill>
                  <a:srgbClr val="073E87"/>
                </a:solidFill>
                <a:latin typeface="Candara"/>
                <a:ea typeface="Microsoft YaHei" pitchFamily="2"/>
                <a:cs typeface="Lucida Sans" pitchFamily="2"/>
              </a:defRPr>
            </a:lvl3pPr>
            <a:lvl4pPr marL="1728000" lvl="3" indent="-216000" algn="l" rtl="0" hangingPunct="1">
              <a:spcBef>
                <a:spcPts val="0"/>
              </a:spcBef>
              <a:spcAft>
                <a:spcPts val="567"/>
              </a:spcAft>
              <a:buSzPct val="75000"/>
              <a:buFont typeface="StarSymbol"/>
              <a:buChar char="–"/>
              <a:defRPr lang="es-ES" sz="1600" b="0" i="0" u="none" strike="noStrike" kern="1200" spc="0">
                <a:ln>
                  <a:noFill/>
                </a:ln>
                <a:solidFill>
                  <a:srgbClr val="073E87"/>
                </a:solidFill>
                <a:latin typeface="Candara"/>
                <a:ea typeface="Microsoft YaHei" pitchFamily="2"/>
                <a:cs typeface="Lucida Sans" pitchFamily="2"/>
              </a:defRPr>
            </a:lvl4pPr>
            <a:lvl5pPr marL="2160000" lvl="4" indent="-216000" algn="l" rtl="0" hangingPunct="1">
              <a:spcBef>
                <a:spcPts val="0"/>
              </a:spcBef>
              <a:spcAft>
                <a:spcPts val="283"/>
              </a:spcAft>
              <a:buSzPct val="45000"/>
              <a:buFont typeface="StarSymbol"/>
              <a:buChar char="●"/>
              <a:defRPr lang="es-ES" sz="2000" b="0" i="0" u="none" strike="noStrike" kern="1200" spc="0">
                <a:ln>
                  <a:noFill/>
                </a:ln>
                <a:solidFill>
                  <a:srgbClr val="073E87"/>
                </a:solidFill>
                <a:latin typeface="Candara"/>
                <a:ea typeface="Microsoft YaHei" pitchFamily="2"/>
                <a:cs typeface="Lucida Sans" pitchFamily="2"/>
              </a:defRPr>
            </a:lvl5pPr>
            <a:lvl6pPr marL="2592000" lvl="5" indent="-216000" algn="l" rtl="0" hangingPunct="1">
              <a:spcBef>
                <a:spcPts val="0"/>
              </a:spcBef>
              <a:spcAft>
                <a:spcPts val="283"/>
              </a:spcAft>
              <a:buSzPct val="45000"/>
              <a:buFont typeface="StarSymbol"/>
              <a:buChar char="●"/>
              <a:defRPr lang="es-ES" sz="2000" b="0" i="0" u="none" strike="noStrike" kern="1200" spc="0">
                <a:ln>
                  <a:noFill/>
                </a:ln>
                <a:solidFill>
                  <a:srgbClr val="073E87"/>
                </a:solidFill>
                <a:latin typeface="Candara"/>
                <a:ea typeface="Microsoft YaHei" pitchFamily="2"/>
                <a:cs typeface="Lucida Sans" pitchFamily="2"/>
              </a:defRPr>
            </a:lvl6pPr>
            <a:lvl7pPr marL="3024000" lvl="6" indent="-216000" algn="l" rtl="0" hangingPunct="1">
              <a:spcBef>
                <a:spcPts val="0"/>
              </a:spcBef>
              <a:spcAft>
                <a:spcPts val="283"/>
              </a:spcAft>
              <a:buSzPct val="45000"/>
              <a:buFont typeface="StarSymbol"/>
              <a:buChar char="●"/>
              <a:defRPr lang="es-ES" sz="2000" b="0" i="0" u="none" strike="noStrike" kern="1200" spc="0">
                <a:ln>
                  <a:noFill/>
                </a:ln>
                <a:solidFill>
                  <a:srgbClr val="073E87"/>
                </a:solidFill>
                <a:latin typeface="Candara"/>
                <a:ea typeface="Microsoft YaHei" pitchFamily="2"/>
                <a:cs typeface="Lucida Sans" pitchFamily="2"/>
              </a:defRPr>
            </a:lvl7pPr>
            <a:lvl8pPr marL="3456000" lvl="7" indent="-216000" algn="l" rtl="0" hangingPunct="1">
              <a:spcBef>
                <a:spcPts val="0"/>
              </a:spcBef>
              <a:spcAft>
                <a:spcPts val="283"/>
              </a:spcAft>
              <a:buSzPct val="45000"/>
              <a:buFont typeface="StarSymbol"/>
              <a:buChar char="●"/>
              <a:defRPr lang="es-ES" sz="2000" b="0" i="0" u="none" strike="noStrike" kern="1200" spc="0">
                <a:ln>
                  <a:noFill/>
                </a:ln>
                <a:solidFill>
                  <a:srgbClr val="073E87"/>
                </a:solidFill>
                <a:latin typeface="Candara"/>
                <a:ea typeface="Microsoft YaHei" pitchFamily="2"/>
                <a:cs typeface="Lucida Sans" pitchFamily="2"/>
              </a:defRPr>
            </a:lvl8pPr>
            <a:lvl9pPr marL="3887999" lvl="8" indent="-216000" algn="l" rtl="0" hangingPunct="1">
              <a:spcBef>
                <a:spcPts val="0"/>
              </a:spcBef>
              <a:spcAft>
                <a:spcPts val="283"/>
              </a:spcAft>
              <a:buSzPct val="45000"/>
              <a:buFont typeface="StarSymbol"/>
              <a:buChar char="●"/>
              <a:defRPr lang="es-ES" sz="2000" b="0" i="0" u="none" strike="noStrike" kern="1200" spc="0">
                <a:ln>
                  <a:noFill/>
                </a:ln>
                <a:solidFill>
                  <a:srgbClr val="073E87"/>
                </a:solidFill>
                <a:latin typeface="Candara"/>
                <a:ea typeface="Microsoft YaHei" pitchFamily="2"/>
                <a:cs typeface="Lucida Sans" pitchFamily="2"/>
              </a:defRPr>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rtl="0" hangingPunct="1">
        <a:tabLst/>
        <a:defRPr lang="es-ES" sz="1800" b="0" i="0" u="none" strike="noStrike" kern="1200" spc="0">
          <a:ln>
            <a:noFill/>
          </a:ln>
          <a:solidFill>
            <a:srgbClr val="000000"/>
          </a:solidFill>
          <a:latin typeface="Candara" pitchFamily="18"/>
          <a:ea typeface="Microsoft YaHei" pitchFamily="2"/>
        </a:defRPr>
      </a:lvl1pPr>
    </p:titleStyle>
    <p:bodyStyle>
      <a:lvl1pPr algn="l" rtl="0" hangingPunct="1">
        <a:spcBef>
          <a:spcPts val="0"/>
        </a:spcBef>
        <a:spcAft>
          <a:spcPts val="1417"/>
        </a:spcAft>
        <a:tabLst/>
        <a:defRPr lang="es-ES" sz="2400" b="0" i="0" u="none" strike="noStrike" kern="1200" spc="0">
          <a:ln>
            <a:noFill/>
          </a:ln>
          <a:solidFill>
            <a:srgbClr val="073E87"/>
          </a:solidFill>
          <a:latin typeface="Candara" pitchFamily="18"/>
          <a:ea typeface="Microsoft YaHei" pitchFamily="2"/>
        </a:defRPr>
      </a:lvl1pPr>
    </p:bodyStyle>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1 Imagen"/>
          <p:cNvPicPr>
            <a:picLocks noChangeAspect="1"/>
          </p:cNvPicPr>
          <p:nvPr/>
        </p:nvPicPr>
        <p:blipFill>
          <a:blip r:embed="rId13">
            <a:lum/>
            <a:alphaModFix/>
          </a:blip>
          <a:srcRect/>
          <a:stretch>
            <a:fillRect/>
          </a:stretch>
        </p:blipFill>
        <p:spPr>
          <a:xfrm>
            <a:off x="0" y="0"/>
            <a:ext cx="9144000" cy="6858000"/>
          </a:xfrm>
          <a:prstGeom prst="rect">
            <a:avLst/>
          </a:prstGeom>
          <a:noFill/>
          <a:ln>
            <a:noFill/>
          </a:ln>
        </p:spPr>
      </p:pic>
      <p:sp>
        <p:nvSpPr>
          <p:cNvPr id="3" name="2 Marcador de título"/>
          <p:cNvSpPr txBox="1">
            <a:spLocks noGrp="1"/>
          </p:cNvSpPr>
          <p:nvPr>
            <p:ph type="title"/>
          </p:nvPr>
        </p:nvSpPr>
        <p:spPr>
          <a:xfrm>
            <a:off x="671760" y="634320"/>
            <a:ext cx="7808760" cy="1144800"/>
          </a:xfrm>
          <a:prstGeom prst="rect">
            <a:avLst/>
          </a:prstGeom>
          <a:noFill/>
          <a:ln>
            <a:noFill/>
          </a:ln>
        </p:spPr>
        <p:txBody>
          <a:bodyPr lIns="0" tIns="0" rIns="0" bIns="0" anchor="ctr"/>
          <a:lstStyle>
            <a:defPPr lvl="0">
              <a:buClr>
                <a:srgbClr val="000000"/>
              </a:buClr>
              <a:buSzPct val="45000"/>
              <a:buFont typeface="StarSymbol"/>
              <a:buNone/>
            </a:defPPr>
            <a:lvl1pPr lvl="0">
              <a:buClr>
                <a:srgbClr val="000000"/>
              </a:buClr>
              <a:buSzPct val="45000"/>
              <a:buFont typeface="StarSymbol"/>
              <a:buChar char=""/>
            </a:lvl1pPr>
            <a:lvl2pPr lvl="1">
              <a:buClr>
                <a:srgbClr val="000000"/>
              </a:buClr>
              <a:buSzPct val="45000"/>
              <a:buFont typeface="StarSymbol"/>
              <a:buChar char=""/>
            </a:lvl2pPr>
            <a:lvl3pPr lvl="2">
              <a:buClr>
                <a:srgbClr val="000000"/>
              </a:buClr>
              <a:buSzPct val="45000"/>
              <a:buFont typeface="StarSymbol"/>
              <a:buChar char=""/>
            </a:lvl3pPr>
            <a:lvl4pPr lvl="3">
              <a:buClr>
                <a:srgbClr val="000000"/>
              </a:buClr>
              <a:buSzPct val="45000"/>
              <a:buFont typeface="StarSymbol"/>
              <a:buChar char=""/>
            </a:lvl4pPr>
            <a:lvl5pPr lvl="4">
              <a:buClr>
                <a:srgbClr val="000000"/>
              </a:buClr>
              <a:buSzPct val="45000"/>
              <a:buFont typeface="StarSymbol"/>
              <a:buChar char=""/>
            </a:lvl5pPr>
            <a:lvl6pPr lvl="5">
              <a:buClr>
                <a:srgbClr val="000000"/>
              </a:buClr>
              <a:buSzPct val="45000"/>
              <a:buFont typeface="StarSymbol"/>
              <a:buChar char=""/>
            </a:lvl6pPr>
            <a:lvl7pPr lvl="6">
              <a:buClr>
                <a:srgbClr val="000000"/>
              </a:buClr>
              <a:buSzPct val="45000"/>
              <a:buFont typeface="StarSymbol"/>
              <a:buChar char=""/>
            </a:lvl7pPr>
            <a:lvl8pPr lvl="7">
              <a:buClr>
                <a:srgbClr val="000000"/>
              </a:buClr>
              <a:buSzPct val="45000"/>
              <a:buFont typeface="StarSymbol"/>
              <a:buChar char=""/>
            </a:lvl8pPr>
            <a:lvl9pPr lvl="8">
              <a:buClr>
                <a:srgbClr val="000000"/>
              </a:buClr>
              <a:buSzPct val="45000"/>
              <a:buFont typeface="StarSymbol"/>
              <a:buChar char=""/>
            </a:lvl9pPr>
          </a:lstStyle>
          <a:p>
            <a:endParaRPr lang="es-ES"/>
          </a:p>
        </p:txBody>
      </p:sp>
      <p:sp>
        <p:nvSpPr>
          <p:cNvPr id="4" name="3 Marcador de texto"/>
          <p:cNvSpPr txBox="1">
            <a:spLocks noGrp="1"/>
          </p:cNvSpPr>
          <p:nvPr>
            <p:ph type="body" idx="1"/>
          </p:nvPr>
        </p:nvSpPr>
        <p:spPr>
          <a:xfrm>
            <a:off x="745919" y="1938960"/>
            <a:ext cx="7636680" cy="4320720"/>
          </a:xfrm>
          <a:prstGeom prst="rect">
            <a:avLst/>
          </a:prstGeom>
          <a:noFill/>
          <a:ln>
            <a:noFill/>
          </a:ln>
        </p:spPr>
        <p:txBody>
          <a:bodyPr lIns="0" tIns="0" rIns="0" bIns="0"/>
          <a:lstStyle>
            <a:defPPr marL="504000" marR="0" lvl="0" indent="-432000" algn="l">
              <a:spcBef>
                <a:spcPts val="0"/>
              </a:spcBef>
              <a:spcAft>
                <a:spcPts val="0"/>
              </a:spcAft>
              <a:buClr>
                <a:srgbClr val="99284C"/>
              </a:buClr>
              <a:buSzPct val="75000"/>
              <a:buFont typeface="StarSymbol" pitchFamily="2"/>
              <a:buNone/>
              <a:defRPr lang="es-ES" sz="2910" b="0" i="0" u="none" strike="noStrike">
                <a:ln>
                  <a:noFill/>
                </a:ln>
                <a:solidFill>
                  <a:srgbClr val="333333"/>
                </a:solidFill>
                <a:latin typeface="Albany" pitchFamily="34"/>
                <a:ea typeface="Lucida Sans Unicode" pitchFamily="2"/>
                <a:cs typeface="Tahoma" pitchFamily="2"/>
              </a:defRPr>
            </a:defPPr>
            <a:lvl1pPr marL="504000" marR="0" lvl="0" indent="-432000" algn="l">
              <a:spcBef>
                <a:spcPts val="0"/>
              </a:spcBef>
              <a:spcAft>
                <a:spcPts val="0"/>
              </a:spcAft>
              <a:buClr>
                <a:srgbClr val="99284C"/>
              </a:buClr>
              <a:buSzPct val="75000"/>
              <a:buFont typeface="StarSymbol" pitchFamily="2"/>
              <a:buChar char=""/>
              <a:defRPr lang="es-ES" sz="2910" b="0" i="0" u="none" strike="noStrike">
                <a:ln>
                  <a:noFill/>
                </a:ln>
                <a:solidFill>
                  <a:srgbClr val="333333"/>
                </a:solidFill>
                <a:latin typeface="Albany" pitchFamily="34"/>
                <a:ea typeface="Lucida Sans Unicode" pitchFamily="2"/>
                <a:cs typeface="Tahoma" pitchFamily="2"/>
              </a:defRPr>
            </a:lvl1pPr>
            <a:lvl2pPr marL="792000" marR="0" lvl="1" indent="-432000" algn="l">
              <a:spcBef>
                <a:spcPts val="0"/>
              </a:spcBef>
              <a:spcAft>
                <a:spcPts val="0"/>
              </a:spcAft>
              <a:buClr>
                <a:srgbClr val="99284C"/>
              </a:buClr>
              <a:buSzPct val="75000"/>
              <a:buFont typeface="StarSymbol" pitchFamily="2"/>
              <a:buChar char=""/>
              <a:defRPr lang="es-ES" sz="2540" b="0" i="0" u="none" strike="noStrike">
                <a:ln>
                  <a:noFill/>
                </a:ln>
                <a:solidFill>
                  <a:srgbClr val="333333"/>
                </a:solidFill>
                <a:latin typeface="Albany" pitchFamily="34"/>
                <a:ea typeface="Lucida Sans Unicode" pitchFamily="2"/>
                <a:cs typeface="Tahoma" pitchFamily="2"/>
              </a:defRPr>
            </a:lvl2pPr>
            <a:lvl3pPr marL="1080000" marR="0" lvl="2" indent="-432000" algn="l">
              <a:spcBef>
                <a:spcPts val="0"/>
              </a:spcBef>
              <a:spcAft>
                <a:spcPts val="0"/>
              </a:spcAft>
              <a:buClr>
                <a:srgbClr val="99284C"/>
              </a:buClr>
              <a:buSzPct val="75000"/>
              <a:buFont typeface="StarSymbol" pitchFamily="2"/>
              <a:buChar char=""/>
              <a:defRPr lang="es-ES" sz="2180" b="0" i="0" u="none" strike="noStrike">
                <a:ln>
                  <a:noFill/>
                </a:ln>
                <a:solidFill>
                  <a:srgbClr val="333333"/>
                </a:solidFill>
                <a:latin typeface="Albany" pitchFamily="34"/>
                <a:ea typeface="Lucida Sans Unicode" pitchFamily="2"/>
                <a:cs typeface="Tahoma" pitchFamily="2"/>
              </a:defRPr>
            </a:lvl3pPr>
            <a:lvl4pPr marL="1368000" marR="0" lvl="3" indent="-432000" algn="l">
              <a:spcBef>
                <a:spcPts val="0"/>
              </a:spcBef>
              <a:spcAft>
                <a:spcPts val="0"/>
              </a:spcAft>
              <a:buClr>
                <a:srgbClr val="99284C"/>
              </a:buClr>
              <a:buSzPct val="75000"/>
              <a:buFont typeface="StarSymbol" pitchFamily="2"/>
              <a:buChar char=""/>
              <a:defRPr lang="es-ES" sz="1820" b="0" i="0" u="none" strike="noStrike">
                <a:ln>
                  <a:noFill/>
                </a:ln>
                <a:solidFill>
                  <a:srgbClr val="333333"/>
                </a:solidFill>
                <a:latin typeface="Albany" pitchFamily="34"/>
                <a:ea typeface="Lucida Sans Unicode" pitchFamily="2"/>
                <a:cs typeface="Tahoma" pitchFamily="2"/>
              </a:defRPr>
            </a:lvl4pPr>
            <a:lvl5pPr marL="1656000" marR="0" lvl="4" indent="-432000" algn="l">
              <a:spcBef>
                <a:spcPts val="0"/>
              </a:spcBef>
              <a:spcAft>
                <a:spcPts val="0"/>
              </a:spcAft>
              <a:buClr>
                <a:srgbClr val="99284C"/>
              </a:buClr>
              <a:buSzPct val="75000"/>
              <a:buFont typeface="StarSymbol" pitchFamily="2"/>
              <a:buChar char=""/>
              <a:defRPr lang="es-ES" sz="1820" b="0" i="0" u="none" strike="noStrike">
                <a:ln>
                  <a:noFill/>
                </a:ln>
                <a:solidFill>
                  <a:srgbClr val="333333"/>
                </a:solidFill>
                <a:latin typeface="Albany" pitchFamily="34"/>
                <a:ea typeface="Lucida Sans Unicode" pitchFamily="2"/>
                <a:cs typeface="Tahoma" pitchFamily="2"/>
              </a:defRPr>
            </a:lvl5pPr>
            <a:lvl6pPr marL="1944000" marR="0" lvl="5" indent="-432000" algn="l">
              <a:spcBef>
                <a:spcPts val="0"/>
              </a:spcBef>
              <a:spcAft>
                <a:spcPts val="0"/>
              </a:spcAft>
              <a:buClr>
                <a:srgbClr val="99284C"/>
              </a:buClr>
              <a:buSzPct val="75000"/>
              <a:buFont typeface="StarSymbol" pitchFamily="2"/>
              <a:buChar char=""/>
              <a:defRPr lang="es-ES" sz="1820" b="0" i="0" u="none" strike="noStrike">
                <a:ln>
                  <a:noFill/>
                </a:ln>
                <a:solidFill>
                  <a:srgbClr val="333333"/>
                </a:solidFill>
                <a:latin typeface="Albany" pitchFamily="34"/>
                <a:ea typeface="Lucida Sans Unicode" pitchFamily="2"/>
                <a:cs typeface="Tahoma" pitchFamily="2"/>
              </a:defRPr>
            </a:lvl6pPr>
            <a:lvl7pPr marL="2232000" marR="0" lvl="6" indent="-432000" algn="l">
              <a:spcBef>
                <a:spcPts val="0"/>
              </a:spcBef>
              <a:spcAft>
                <a:spcPts val="0"/>
              </a:spcAft>
              <a:buClr>
                <a:srgbClr val="99284C"/>
              </a:buClr>
              <a:buSzPct val="75000"/>
              <a:buFont typeface="StarSymbol" pitchFamily="2"/>
              <a:buChar char=""/>
              <a:defRPr lang="es-ES" sz="1820" b="0" i="0" u="none" strike="noStrike">
                <a:ln>
                  <a:noFill/>
                </a:ln>
                <a:solidFill>
                  <a:srgbClr val="333333"/>
                </a:solidFill>
                <a:latin typeface="Albany" pitchFamily="34"/>
                <a:ea typeface="Lucida Sans Unicode" pitchFamily="2"/>
                <a:cs typeface="Tahoma" pitchFamily="2"/>
              </a:defRPr>
            </a:lvl7pPr>
            <a:lvl8pPr marL="2520000" marR="0" lvl="7" indent="-432000" algn="l">
              <a:spcBef>
                <a:spcPts val="0"/>
              </a:spcBef>
              <a:spcAft>
                <a:spcPts val="0"/>
              </a:spcAft>
              <a:buClr>
                <a:srgbClr val="99284C"/>
              </a:buClr>
              <a:buSzPct val="75000"/>
              <a:buFont typeface="StarSymbol" pitchFamily="2"/>
              <a:buChar char=""/>
              <a:defRPr lang="es-ES" sz="1820" b="0" i="0" u="none" strike="noStrike">
                <a:ln>
                  <a:noFill/>
                </a:ln>
                <a:solidFill>
                  <a:srgbClr val="333333"/>
                </a:solidFill>
                <a:latin typeface="Albany" pitchFamily="34"/>
                <a:ea typeface="Lucida Sans Unicode" pitchFamily="2"/>
                <a:cs typeface="Tahoma" pitchFamily="2"/>
              </a:defRPr>
            </a:lvl8pPr>
            <a:lvl9pPr marL="2808000" marR="0" lvl="8" indent="-432000" algn="l">
              <a:spcBef>
                <a:spcPts val="0"/>
              </a:spcBef>
              <a:spcAft>
                <a:spcPts val="0"/>
              </a:spcAft>
              <a:buClr>
                <a:srgbClr val="99284C"/>
              </a:buClr>
              <a:buSzPct val="75000"/>
              <a:buFont typeface="StarSymbol" pitchFamily="2"/>
              <a:buChar char=""/>
              <a:defRPr lang="es-ES" sz="1820" b="0" i="0" u="none" strike="noStrike">
                <a:ln>
                  <a:noFill/>
                </a:ln>
                <a:solidFill>
                  <a:srgbClr val="333333"/>
                </a:solidFill>
                <a:latin typeface="Albany" pitchFamily="34"/>
                <a:ea typeface="Lucida Sans Unicode" pitchFamily="2"/>
                <a:cs typeface="Tahoma" pitchFamily="2"/>
              </a:defRPr>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dt="0"/>
  <p:txStyles>
    <p:titleStyle>
      <a:lvl1pPr algn="ctr" rtl="0" hangingPunct="0">
        <a:tabLst/>
        <a:defRPr lang="es-ES" sz="3100" b="1" i="1" u="none" strike="noStrike">
          <a:ln>
            <a:noFill/>
          </a:ln>
          <a:solidFill>
            <a:srgbClr val="99284C"/>
          </a:solidFill>
          <a:latin typeface="Albany" pitchFamily="34"/>
          <a:cs typeface="Tahoma" pitchFamily="2"/>
        </a:defRPr>
      </a:lvl1pPr>
    </p:titleStyle>
    <p:bodyStyle>
      <a:lvl1pPr marL="0" marR="0" indent="0" algn="l" rtl="0" hangingPunct="0">
        <a:spcBef>
          <a:spcPts val="0"/>
        </a:spcBef>
        <a:spcAft>
          <a:spcPts val="0"/>
        </a:spcAft>
        <a:tabLst/>
        <a:defRPr lang="es-ES" sz="2910" b="0" i="0" u="none" strike="noStrike">
          <a:ln>
            <a:noFill/>
          </a:ln>
          <a:solidFill>
            <a:srgbClr val="333333"/>
          </a:solidFill>
          <a:latin typeface="Albany" pitchFamily="34"/>
          <a:cs typeface="Tahoma" pitchFamily="2"/>
        </a:defRPr>
      </a:lvl1pPr>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3" Type="http://schemas.openxmlformats.org/officeDocument/2006/relationships/hyperlink" Target="mailto:josecadelo.pro@gmail.com" TargetMode="External"/><Relationship Id="rId2" Type="http://schemas.openxmlformats.org/officeDocument/2006/relationships/notesSlide" Target="../notesSlides/notesSlide3.xml"/><Relationship Id="rId1" Type="http://schemas.openxmlformats.org/officeDocument/2006/relationships/slideLayout" Target="../slideLayouts/slideLayout29.xml"/><Relationship Id="rId5" Type="http://schemas.openxmlformats.org/officeDocument/2006/relationships/hyperlink" Target="https://www.youtube.com/watch?v=7oaZrJUpRuc" TargetMode="External"/><Relationship Id="rId4" Type="http://schemas.openxmlformats.org/officeDocument/2006/relationships/hyperlink" Target="http://www.angelescustodios.org/"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additioapp.com/comunicacion-escolar/" TargetMode="External"/><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9.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9.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29.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8" Type="http://schemas.openxmlformats.org/officeDocument/2006/relationships/hyperlink" Target="https://www.icane.es/documents/32482389/34989987/NPD_Entrega+premios+XV+Concurso+escolar_14062024.pdf/5c12e78c-d2e4-62a9-bc87-53a800060fdd?t=1718369681436" TargetMode="External"/><Relationship Id="rId3" Type="http://schemas.openxmlformats.org/officeDocument/2006/relationships/hyperlink" Target="https://startinnova.eldiariomontanes.es/index.html#inicio" TargetMode="External"/><Relationship Id="rId7" Type="http://schemas.openxmlformats.org/officeDocument/2006/relationships/image" Target="../media/image11.jfif"/><Relationship Id="rId2" Type="http://schemas.openxmlformats.org/officeDocument/2006/relationships/notesSlide" Target="../notesSlides/notesSlide14.xml"/><Relationship Id="rId1" Type="http://schemas.openxmlformats.org/officeDocument/2006/relationships/slideLayout" Target="../slideLayouts/slideLayout29.xml"/><Relationship Id="rId6" Type="http://schemas.openxmlformats.org/officeDocument/2006/relationships/hyperlink" Target="https://www.europapress.es/cantabria/noticia-colegio-angeles-custodios-ganan-concurso-once-himno-inclusion-20200604134507.html" TargetMode="External"/><Relationship Id="rId5" Type="http://schemas.openxmlformats.org/officeDocument/2006/relationships/image" Target="../media/image10.png"/><Relationship Id="rId4" Type="http://schemas.openxmlformats.org/officeDocument/2006/relationships/hyperlink" Target="https://www.eldiariomontanes.es/start-innova/sigue-directo-finales-20210527165547-nt.html" TargetMode="External"/><Relationship Id="rId9"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29.xml"/><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name="page1">
    <p:spTree>
      <p:nvGrpSpPr>
        <p:cNvPr id="1" name=""/>
        <p:cNvGrpSpPr/>
        <p:nvPr/>
      </p:nvGrpSpPr>
      <p:grpSpPr>
        <a:xfrm>
          <a:off x="0" y="0"/>
          <a:ext cx="0" cy="0"/>
          <a:chOff x="0" y="0"/>
          <a:chExt cx="0" cy="0"/>
        </a:xfrm>
      </p:grpSpPr>
      <p:sp>
        <p:nvSpPr>
          <p:cNvPr id="2" name="1 Título"/>
          <p:cNvSpPr txBox="1">
            <a:spLocks noGrp="1"/>
          </p:cNvSpPr>
          <p:nvPr>
            <p:ph type="title" idx="4294967295"/>
          </p:nvPr>
        </p:nvSpPr>
        <p:spPr>
          <a:xfrm>
            <a:off x="1187640" y="980640"/>
            <a:ext cx="6697440" cy="1701719"/>
          </a:xfrm>
        </p:spPr>
        <p:txBody>
          <a:bodyPr wrap="square" lIns="90000" tIns="45000" rIns="90000" bIns="45000" anchor="t"/>
          <a:lstStyle>
            <a:defPPr lvl="0">
              <a:buClr>
                <a:srgbClr val="000000"/>
              </a:buClr>
              <a:buSzPct val="45000"/>
              <a:buFont typeface="StarSymbol"/>
              <a:buNone/>
            </a:defPPr>
            <a:lvl1pPr lvl="0">
              <a:buClr>
                <a:srgbClr val="000000"/>
              </a:buClr>
              <a:buSzPct val="45000"/>
              <a:buFont typeface="StarSymbol"/>
              <a:buChar char=""/>
            </a:lvl1pPr>
            <a:lvl2pPr lvl="1">
              <a:buClr>
                <a:srgbClr val="000000"/>
              </a:buClr>
              <a:buSzPct val="45000"/>
              <a:buFont typeface="StarSymbol"/>
              <a:buChar char=""/>
            </a:lvl2pPr>
            <a:lvl3pPr lvl="2">
              <a:buClr>
                <a:srgbClr val="000000"/>
              </a:buClr>
              <a:buSzPct val="45000"/>
              <a:buFont typeface="StarSymbol"/>
              <a:buChar char=""/>
            </a:lvl3pPr>
            <a:lvl4pPr lvl="3">
              <a:buClr>
                <a:srgbClr val="000000"/>
              </a:buClr>
              <a:buSzPct val="45000"/>
              <a:buFont typeface="StarSymbol"/>
              <a:buChar char=""/>
            </a:lvl4pPr>
            <a:lvl5pPr lvl="4">
              <a:buClr>
                <a:srgbClr val="000000"/>
              </a:buClr>
              <a:buSzPct val="45000"/>
              <a:buFont typeface="StarSymbol"/>
              <a:buChar char=""/>
            </a:lvl5pPr>
            <a:lvl6pPr lvl="5">
              <a:buClr>
                <a:srgbClr val="000000"/>
              </a:buClr>
              <a:buSzPct val="45000"/>
              <a:buFont typeface="StarSymbol"/>
              <a:buChar char=""/>
            </a:lvl6pPr>
            <a:lvl7pPr lvl="6">
              <a:buClr>
                <a:srgbClr val="000000"/>
              </a:buClr>
              <a:buSzPct val="45000"/>
              <a:buFont typeface="StarSymbol"/>
              <a:buChar char=""/>
            </a:lvl7pPr>
            <a:lvl8pPr lvl="7">
              <a:buClr>
                <a:srgbClr val="000000"/>
              </a:buClr>
              <a:buSzPct val="45000"/>
              <a:buFont typeface="StarSymbol"/>
              <a:buChar char=""/>
            </a:lvl8pPr>
            <a:lvl9pPr lvl="8">
              <a:buClr>
                <a:srgbClr val="000000"/>
              </a:buClr>
              <a:buSzPct val="45000"/>
              <a:buFont typeface="StarSymbol"/>
              <a:buChar char=""/>
            </a:lvl9pPr>
          </a:lstStyle>
          <a:p>
            <a:pPr lvl="0" hangingPunct="1">
              <a:buNone/>
            </a:pPr>
            <a:r>
              <a:rPr lang="es-ES" sz="4400" b="0" i="0" dirty="0">
                <a:solidFill>
                  <a:srgbClr val="6666FF"/>
                </a:solidFill>
                <a:latin typeface="Candara" pitchFamily="34"/>
              </a:rPr>
              <a:t> Presentación</a:t>
            </a:r>
            <a:br>
              <a:rPr lang="es-ES" sz="4400" b="0" i="0" dirty="0">
                <a:solidFill>
                  <a:srgbClr val="6666FF"/>
                </a:solidFill>
                <a:latin typeface="Candara" pitchFamily="34"/>
              </a:rPr>
            </a:br>
            <a:r>
              <a:rPr lang="es-ES" sz="4400" b="0" i="0" dirty="0">
                <a:solidFill>
                  <a:srgbClr val="6666FF"/>
                </a:solidFill>
                <a:latin typeface="Candara" pitchFamily="34"/>
              </a:rPr>
              <a:t>1º curso </a:t>
            </a:r>
            <a:br>
              <a:rPr lang="es-ES" sz="4400" b="0" i="0" dirty="0">
                <a:solidFill>
                  <a:srgbClr val="6666FF"/>
                </a:solidFill>
                <a:latin typeface="Candara" pitchFamily="34"/>
              </a:rPr>
            </a:br>
            <a:r>
              <a:rPr lang="es-ES" sz="4400" b="0" i="0" dirty="0">
                <a:solidFill>
                  <a:srgbClr val="6666FF"/>
                </a:solidFill>
                <a:latin typeface="Candara" pitchFamily="34"/>
              </a:rPr>
              <a:t>Gestión Administrativa</a:t>
            </a:r>
          </a:p>
        </p:txBody>
      </p:sp>
      <p:sp>
        <p:nvSpPr>
          <p:cNvPr id="3" name="2 Subtítulo"/>
          <p:cNvSpPr txBox="1">
            <a:spLocks noGrp="1"/>
          </p:cNvSpPr>
          <p:nvPr>
            <p:ph type="subTitle" idx="4294967295"/>
          </p:nvPr>
        </p:nvSpPr>
        <p:spPr>
          <a:xfrm>
            <a:off x="611560" y="3717032"/>
            <a:ext cx="7192528" cy="1472760"/>
          </a:xfrm>
        </p:spPr>
        <p:txBody>
          <a:bodyPr wrap="square" lIns="90000" tIns="45000" rIns="90000" bIns="45000" anchor="t"/>
          <a:lstStyle>
            <a:defPPr lvl="0">
              <a:buClr>
                <a:srgbClr val="000000"/>
              </a:buClr>
              <a:buSzPct val="45000"/>
              <a:buFont typeface="StarSymbol"/>
              <a:buNone/>
            </a:defPPr>
            <a:lvl1pPr lvl="0">
              <a:buClr>
                <a:srgbClr val="000000"/>
              </a:buClr>
              <a:buSzPct val="45000"/>
              <a:buFont typeface="StarSymbol"/>
              <a:buChar char="●"/>
            </a:lvl1pPr>
            <a:lvl2pPr lvl="1">
              <a:buClr>
                <a:srgbClr val="000000"/>
              </a:buClr>
              <a:buSzPct val="45000"/>
              <a:buFont typeface="StarSymbol"/>
              <a:buChar char="●"/>
            </a:lvl2pPr>
            <a:lvl3pPr lvl="2">
              <a:buClr>
                <a:srgbClr val="000000"/>
              </a:buClr>
              <a:buSzPct val="45000"/>
              <a:buFont typeface="StarSymbol"/>
              <a:buChar char="●"/>
            </a:lvl3pPr>
            <a:lvl4pPr lvl="3">
              <a:buClr>
                <a:srgbClr val="000000"/>
              </a:buClr>
              <a:buSzPct val="45000"/>
              <a:buFont typeface="StarSymbol"/>
              <a:buChar char="●"/>
            </a:lvl4pPr>
            <a:lvl5pPr lvl="4">
              <a:buClr>
                <a:srgbClr val="000000"/>
              </a:buClr>
              <a:buSzPct val="45000"/>
              <a:buFont typeface="StarSymbol"/>
              <a:buChar char="●"/>
            </a:lvl5pPr>
            <a:lvl6pPr lvl="5">
              <a:buClr>
                <a:srgbClr val="000000"/>
              </a:buClr>
              <a:buSzPct val="45000"/>
              <a:buFont typeface="StarSymbol"/>
              <a:buChar char="●"/>
            </a:lvl6pPr>
            <a:lvl7pPr lvl="6">
              <a:buClr>
                <a:srgbClr val="000000"/>
              </a:buClr>
              <a:buSzPct val="45000"/>
              <a:buFont typeface="StarSymbol"/>
              <a:buChar char="●"/>
            </a:lvl7pPr>
            <a:lvl8pPr lvl="7">
              <a:buClr>
                <a:srgbClr val="000000"/>
              </a:buClr>
              <a:buSzPct val="45000"/>
              <a:buFont typeface="StarSymbol"/>
              <a:buChar char="●"/>
            </a:lvl8pPr>
            <a:lvl9pPr lvl="8">
              <a:buClr>
                <a:srgbClr val="000000"/>
              </a:buClr>
              <a:buSzPct val="45000"/>
              <a:buFont typeface="StarSymbol"/>
              <a:buChar char="●"/>
            </a:lvl9pPr>
          </a:lstStyle>
          <a:p>
            <a:pPr marL="0" lvl="0" indent="0" algn="ctr" hangingPunct="1">
              <a:buNone/>
            </a:pPr>
            <a:r>
              <a:rPr lang="es-ES" sz="4400" dirty="0">
                <a:solidFill>
                  <a:srgbClr val="3333FF"/>
                </a:solidFill>
                <a:latin typeface="Candara" pitchFamily="34"/>
              </a:rPr>
              <a:t>Colegio Ángeles Custodios</a:t>
            </a:r>
          </a:p>
          <a:p>
            <a:pPr marL="0" lvl="0" indent="0" algn="ctr" hangingPunct="1">
              <a:buNone/>
            </a:pPr>
            <a:r>
              <a:rPr lang="es-ES" sz="4400" dirty="0">
                <a:solidFill>
                  <a:srgbClr val="3333FF"/>
                </a:solidFill>
                <a:latin typeface="Candara" pitchFamily="34"/>
              </a:rPr>
              <a:t> curso: 2026-27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page2">
    <p:spTree>
      <p:nvGrpSpPr>
        <p:cNvPr id="1" name=""/>
        <p:cNvGrpSpPr/>
        <p:nvPr/>
      </p:nvGrpSpPr>
      <p:grpSpPr>
        <a:xfrm>
          <a:off x="0" y="0"/>
          <a:ext cx="0" cy="0"/>
          <a:chOff x="0" y="0"/>
          <a:chExt cx="0" cy="0"/>
        </a:xfrm>
      </p:grpSpPr>
      <p:sp>
        <p:nvSpPr>
          <p:cNvPr id="2" name="1 Título"/>
          <p:cNvSpPr txBox="1">
            <a:spLocks noGrp="1"/>
          </p:cNvSpPr>
          <p:nvPr>
            <p:ph type="title" idx="4294967295"/>
          </p:nvPr>
        </p:nvSpPr>
        <p:spPr>
          <a:xfrm>
            <a:off x="671760" y="775833"/>
            <a:ext cx="7808760" cy="861774"/>
          </a:xfrm>
        </p:spPr>
        <p:txBody>
          <a:bodyPr>
            <a:spAutoFit/>
          </a:bodyPr>
          <a:lstStyle>
            <a:defPPr lvl="0">
              <a:buClr>
                <a:srgbClr val="000000"/>
              </a:buClr>
              <a:buSzPct val="45000"/>
              <a:buFont typeface="StarSymbol"/>
              <a:buNone/>
            </a:defPPr>
            <a:lvl1pPr lvl="0">
              <a:buClr>
                <a:srgbClr val="000000"/>
              </a:buClr>
              <a:buSzPct val="45000"/>
              <a:buFont typeface="StarSymbol"/>
              <a:buChar char=""/>
            </a:lvl1pPr>
            <a:lvl2pPr lvl="1">
              <a:buClr>
                <a:srgbClr val="000000"/>
              </a:buClr>
              <a:buSzPct val="45000"/>
              <a:buFont typeface="StarSymbol"/>
              <a:buChar char=""/>
            </a:lvl2pPr>
            <a:lvl3pPr lvl="2">
              <a:buClr>
                <a:srgbClr val="000000"/>
              </a:buClr>
              <a:buSzPct val="45000"/>
              <a:buFont typeface="StarSymbol"/>
              <a:buChar char=""/>
            </a:lvl3pPr>
            <a:lvl4pPr lvl="3">
              <a:buClr>
                <a:srgbClr val="000000"/>
              </a:buClr>
              <a:buSzPct val="45000"/>
              <a:buFont typeface="StarSymbol"/>
              <a:buChar char=""/>
            </a:lvl4pPr>
            <a:lvl5pPr lvl="4">
              <a:buClr>
                <a:srgbClr val="000000"/>
              </a:buClr>
              <a:buSzPct val="45000"/>
              <a:buFont typeface="StarSymbol"/>
              <a:buChar char=""/>
            </a:lvl5pPr>
            <a:lvl6pPr lvl="5">
              <a:buClr>
                <a:srgbClr val="000000"/>
              </a:buClr>
              <a:buSzPct val="45000"/>
              <a:buFont typeface="StarSymbol"/>
              <a:buChar char=""/>
            </a:lvl6pPr>
            <a:lvl7pPr lvl="6">
              <a:buClr>
                <a:srgbClr val="000000"/>
              </a:buClr>
              <a:buSzPct val="45000"/>
              <a:buFont typeface="StarSymbol"/>
              <a:buChar char=""/>
            </a:lvl7pPr>
            <a:lvl8pPr lvl="7">
              <a:buClr>
                <a:srgbClr val="000000"/>
              </a:buClr>
              <a:buSzPct val="45000"/>
              <a:buFont typeface="StarSymbol"/>
              <a:buChar char=""/>
            </a:lvl8pPr>
            <a:lvl9pPr lvl="8">
              <a:buClr>
                <a:srgbClr val="000000"/>
              </a:buClr>
              <a:buSzPct val="45000"/>
              <a:buFont typeface="StarSymbol"/>
              <a:buChar char=""/>
            </a:lvl9pPr>
          </a:lstStyle>
          <a:p>
            <a:pPr lvl="0">
              <a:buNone/>
            </a:pPr>
            <a:r>
              <a:rPr lang="es-ES" sz="2800" dirty="0"/>
              <a:t>1º curso de Gestión Administrativa </a:t>
            </a:r>
            <a:br>
              <a:rPr lang="es-ES" sz="2800" dirty="0"/>
            </a:br>
            <a:r>
              <a:rPr lang="es-ES" sz="2800" dirty="0"/>
              <a:t>Ángeles Custodios Santander</a:t>
            </a:r>
          </a:p>
        </p:txBody>
      </p:sp>
      <p:sp>
        <p:nvSpPr>
          <p:cNvPr id="3" name="2 Subtítulo"/>
          <p:cNvSpPr txBox="1">
            <a:spLocks noGrp="1"/>
          </p:cNvSpPr>
          <p:nvPr>
            <p:ph type="subTitle" idx="4294967295"/>
          </p:nvPr>
        </p:nvSpPr>
        <p:spPr>
          <a:xfrm>
            <a:off x="707742" y="2423221"/>
            <a:ext cx="7636680" cy="3323987"/>
          </a:xfrm>
        </p:spPr>
        <p:txBody>
          <a:bodyPr anchor="ctr">
            <a:spAutoFit/>
          </a:bodyPr>
          <a:lstStyle>
            <a:defPPr lvl="0">
              <a:buClr>
                <a:srgbClr val="000000"/>
              </a:buClr>
              <a:buSzPct val="45000"/>
              <a:buFont typeface="StarSymbol"/>
              <a:buNone/>
            </a:defPPr>
            <a:lvl1pPr lvl="0">
              <a:buClr>
                <a:srgbClr val="000000"/>
              </a:buClr>
              <a:buSzPct val="45000"/>
              <a:buFont typeface="StarSymbol"/>
              <a:buChar char="●"/>
            </a:lvl1pPr>
            <a:lvl2pPr lvl="1">
              <a:buClr>
                <a:srgbClr val="000000"/>
              </a:buClr>
              <a:buSzPct val="45000"/>
              <a:buFont typeface="StarSymbol"/>
              <a:buChar char="●"/>
            </a:lvl2pPr>
            <a:lvl3pPr lvl="2">
              <a:buClr>
                <a:srgbClr val="000000"/>
              </a:buClr>
              <a:buSzPct val="45000"/>
              <a:buFont typeface="StarSymbol"/>
              <a:buChar char="●"/>
            </a:lvl3pPr>
            <a:lvl4pPr lvl="3">
              <a:buClr>
                <a:srgbClr val="000000"/>
              </a:buClr>
              <a:buSzPct val="45000"/>
              <a:buFont typeface="StarSymbol"/>
              <a:buChar char="●"/>
            </a:lvl4pPr>
            <a:lvl5pPr lvl="4">
              <a:buClr>
                <a:srgbClr val="000000"/>
              </a:buClr>
              <a:buSzPct val="45000"/>
              <a:buFont typeface="StarSymbol"/>
              <a:buChar char="●"/>
            </a:lvl5pPr>
            <a:lvl6pPr lvl="5">
              <a:buClr>
                <a:srgbClr val="000000"/>
              </a:buClr>
              <a:buSzPct val="45000"/>
              <a:buFont typeface="StarSymbol"/>
              <a:buChar char="●"/>
            </a:lvl6pPr>
            <a:lvl7pPr lvl="6">
              <a:buClr>
                <a:srgbClr val="000000"/>
              </a:buClr>
              <a:buSzPct val="45000"/>
              <a:buFont typeface="StarSymbol"/>
              <a:buChar char="●"/>
            </a:lvl7pPr>
            <a:lvl8pPr lvl="7">
              <a:buClr>
                <a:srgbClr val="000000"/>
              </a:buClr>
              <a:buSzPct val="45000"/>
              <a:buFont typeface="StarSymbol"/>
              <a:buChar char="●"/>
            </a:lvl8pPr>
            <a:lvl9pPr lvl="8">
              <a:buClr>
                <a:srgbClr val="000000"/>
              </a:buClr>
              <a:buSzPct val="45000"/>
              <a:buFont typeface="StarSymbol"/>
              <a:buChar char="●"/>
            </a:lvl9pPr>
          </a:lstStyle>
          <a:p>
            <a:pPr marL="0" lvl="0" indent="0" hangingPunct="1">
              <a:buChar char="➔"/>
            </a:pPr>
            <a:r>
              <a:rPr lang="es-ES" sz="2400" dirty="0">
                <a:solidFill>
                  <a:srgbClr val="000000"/>
                </a:solidFill>
                <a:latin typeface="Candara" pitchFamily="34"/>
              </a:rPr>
              <a:t>Presentación</a:t>
            </a:r>
          </a:p>
          <a:p>
            <a:pPr marL="0" lvl="0" indent="0" hangingPunct="1">
              <a:buChar char="➔"/>
            </a:pPr>
            <a:r>
              <a:rPr lang="es-ES" sz="2400" dirty="0">
                <a:solidFill>
                  <a:srgbClr val="000000"/>
                </a:solidFill>
                <a:latin typeface="Candara" pitchFamily="34"/>
              </a:rPr>
              <a:t>Información General del Ciclo</a:t>
            </a:r>
          </a:p>
          <a:p>
            <a:pPr marL="0" lvl="0" indent="0" hangingPunct="1">
              <a:buChar char="➔"/>
            </a:pPr>
            <a:r>
              <a:rPr lang="es-ES" sz="2400" dirty="0">
                <a:solidFill>
                  <a:srgbClr val="000000"/>
                </a:solidFill>
                <a:latin typeface="Candara" pitchFamily="34"/>
              </a:rPr>
              <a:t>Normas del centro</a:t>
            </a:r>
          </a:p>
          <a:p>
            <a:pPr marL="0" lvl="0" indent="0" hangingPunct="1">
              <a:buChar char="➔"/>
            </a:pPr>
            <a:r>
              <a:rPr lang="es-ES" sz="2400" dirty="0">
                <a:solidFill>
                  <a:srgbClr val="000000"/>
                </a:solidFill>
                <a:latin typeface="Candara" pitchFamily="34"/>
              </a:rPr>
              <a:t>Módulos y profesores</a:t>
            </a:r>
          </a:p>
          <a:p>
            <a:pPr marL="0" lvl="0" indent="0" hangingPunct="1">
              <a:buChar char="➔"/>
            </a:pPr>
            <a:r>
              <a:rPr lang="es-ES" sz="2400" dirty="0">
                <a:solidFill>
                  <a:srgbClr val="000000"/>
                </a:solidFill>
                <a:latin typeface="Candara" pitchFamily="34"/>
              </a:rPr>
              <a:t>Evaluaciones</a:t>
            </a:r>
          </a:p>
          <a:p>
            <a:pPr marL="0" lvl="0" indent="0" hangingPunct="1">
              <a:buChar char="➔"/>
            </a:pPr>
            <a:r>
              <a:rPr lang="es-ES" sz="2400" dirty="0">
                <a:solidFill>
                  <a:srgbClr val="000000"/>
                </a:solidFill>
                <a:latin typeface="Candara" pitchFamily="34"/>
              </a:rPr>
              <a:t>Salidas culturales</a:t>
            </a:r>
          </a:p>
          <a:p>
            <a:pPr marL="0" lvl="0" indent="0" hangingPunct="1">
              <a:buChar char="➔"/>
            </a:pPr>
            <a:r>
              <a:rPr lang="es-ES" sz="2400" dirty="0">
                <a:solidFill>
                  <a:srgbClr val="000000"/>
                </a:solidFill>
                <a:latin typeface="Candara" pitchFamily="34"/>
              </a:rPr>
              <a:t>Proyectos </a:t>
            </a:r>
          </a:p>
          <a:p>
            <a:pPr marL="0" lvl="0" indent="0" hangingPunct="1">
              <a:buChar char="➔"/>
            </a:pPr>
            <a:r>
              <a:rPr lang="es-ES" sz="2400" dirty="0">
                <a:solidFill>
                  <a:srgbClr val="000000"/>
                </a:solidFill>
                <a:latin typeface="Candara" pitchFamily="34"/>
              </a:rPr>
              <a:t>¿Y en segundo curso?</a:t>
            </a:r>
          </a:p>
          <a:p>
            <a:pPr marL="0" lvl="0" indent="0" hangingPunct="1">
              <a:buChar char="➔"/>
            </a:pPr>
            <a:r>
              <a:rPr lang="es-ES" sz="2400" dirty="0">
                <a:solidFill>
                  <a:srgbClr val="000000"/>
                </a:solidFill>
                <a:latin typeface="Candara" pitchFamily="34"/>
              </a:rPr>
              <a:t>Opciones al finalizar el ciclo</a:t>
            </a:r>
          </a:p>
        </p:txBody>
      </p:sp>
      <p:sp>
        <p:nvSpPr>
          <p:cNvPr id="4" name="3 Rectángulo"/>
          <p:cNvSpPr/>
          <p:nvPr/>
        </p:nvSpPr>
        <p:spPr>
          <a:xfrm>
            <a:off x="3568585" y="1707133"/>
            <a:ext cx="1872208" cy="707886"/>
          </a:xfrm>
          <a:prstGeom prst="rect">
            <a:avLst/>
          </a:prstGeom>
        </p:spPr>
        <p:txBody>
          <a:bodyPr wrap="square">
            <a:spAutoFit/>
          </a:bodyPr>
          <a:lstStyle/>
          <a:p>
            <a:r>
              <a:rPr lang="es-ES" sz="4000" b="1" u="sng" dirty="0">
                <a:solidFill>
                  <a:srgbClr val="000000"/>
                </a:solidFill>
                <a:latin typeface="Candara" pitchFamily="34"/>
              </a:rPr>
              <a:t>Índice</a:t>
            </a:r>
            <a:endParaRPr lang="es-ES" sz="4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grpId="0" nodeType="afterEffect">
                                  <p:stCondLst>
                                    <p:cond delay="100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par>
                          <p:cTn id="10" fill="hold">
                            <p:stCondLst>
                              <p:cond delay="2000"/>
                            </p:stCondLst>
                            <p:childTnLst>
                              <p:par>
                                <p:cTn id="11" presetID="1" presetClass="entr" presetSubtype="0" fill="hold" grpId="0" nodeType="afterEffect">
                                  <p:stCondLst>
                                    <p:cond delay="100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par>
                          <p:cTn id="13" fill="hold">
                            <p:stCondLst>
                              <p:cond delay="3000"/>
                            </p:stCondLst>
                            <p:childTnLst>
                              <p:par>
                                <p:cTn id="14" presetID="1" presetClass="entr" presetSubtype="0" fill="hold" grpId="0" nodeType="afterEffect">
                                  <p:stCondLst>
                                    <p:cond delay="100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par>
                          <p:cTn id="16" fill="hold">
                            <p:stCondLst>
                              <p:cond delay="4000"/>
                            </p:stCondLst>
                            <p:childTnLst>
                              <p:par>
                                <p:cTn id="17" presetID="1" presetClass="entr" presetSubtype="0" fill="hold" grpId="0" nodeType="afterEffect">
                                  <p:stCondLst>
                                    <p:cond delay="100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par>
                          <p:cTn id="19" fill="hold">
                            <p:stCondLst>
                              <p:cond delay="5000"/>
                            </p:stCondLst>
                            <p:childTnLst>
                              <p:par>
                                <p:cTn id="20" presetID="1" presetClass="entr" presetSubtype="0" fill="hold" grpId="0" nodeType="afterEffect">
                                  <p:stCondLst>
                                    <p:cond delay="1000"/>
                                  </p:stCondLst>
                                  <p:childTnLst>
                                    <p:set>
                                      <p:cBhvr>
                                        <p:cTn id="21" dur="1" fill="hold">
                                          <p:stCondLst>
                                            <p:cond delay="0"/>
                                          </p:stCondLst>
                                        </p:cTn>
                                        <p:tgtEl>
                                          <p:spTgt spid="3">
                                            <p:txEl>
                                              <p:pRg st="5" end="5"/>
                                            </p:txEl>
                                          </p:spTgt>
                                        </p:tgtEl>
                                        <p:attrNameLst>
                                          <p:attrName>style.visibility</p:attrName>
                                        </p:attrNameLst>
                                      </p:cBhvr>
                                      <p:to>
                                        <p:strVal val="visible"/>
                                      </p:to>
                                    </p:set>
                                  </p:childTnLst>
                                </p:cTn>
                              </p:par>
                            </p:childTnLst>
                          </p:cTn>
                        </p:par>
                        <p:par>
                          <p:cTn id="22" fill="hold">
                            <p:stCondLst>
                              <p:cond delay="6000"/>
                            </p:stCondLst>
                            <p:childTnLst>
                              <p:par>
                                <p:cTn id="23" presetID="1" presetClass="entr" presetSubtype="0" fill="hold" grpId="0" nodeType="afterEffect">
                                  <p:stCondLst>
                                    <p:cond delay="100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par>
                          <p:cTn id="25" fill="hold">
                            <p:stCondLst>
                              <p:cond delay="7000"/>
                            </p:stCondLst>
                            <p:childTnLst>
                              <p:par>
                                <p:cTn id="26" presetID="1" presetClass="entr" presetSubtype="0" fill="hold" grpId="0" nodeType="afterEffect">
                                  <p:stCondLst>
                                    <p:cond delay="1000"/>
                                  </p:stCondLst>
                                  <p:childTnLst>
                                    <p:set>
                                      <p:cBhvr>
                                        <p:cTn id="27" dur="1" fill="hold">
                                          <p:stCondLst>
                                            <p:cond delay="0"/>
                                          </p:stCondLst>
                                        </p:cTn>
                                        <p:tgtEl>
                                          <p:spTgt spid="3">
                                            <p:txEl>
                                              <p:pRg st="7" end="7"/>
                                            </p:txEl>
                                          </p:spTgt>
                                        </p:tgtEl>
                                        <p:attrNameLst>
                                          <p:attrName>style.visibility</p:attrName>
                                        </p:attrNameLst>
                                      </p:cBhvr>
                                      <p:to>
                                        <p:strVal val="visible"/>
                                      </p:to>
                                    </p:set>
                                  </p:childTnLst>
                                </p:cTn>
                              </p:par>
                            </p:childTnLst>
                          </p:cTn>
                        </p:par>
                        <p:par>
                          <p:cTn id="28" fill="hold">
                            <p:stCondLst>
                              <p:cond delay="8000"/>
                            </p:stCondLst>
                            <p:childTnLst>
                              <p:par>
                                <p:cTn id="29" presetID="1" presetClass="entr" presetSubtype="0" fill="hold" grpId="0" nodeType="afterEffect">
                                  <p:stCondLst>
                                    <p:cond delay="100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name="page3">
    <p:spTree>
      <p:nvGrpSpPr>
        <p:cNvPr id="1" name=""/>
        <p:cNvGrpSpPr/>
        <p:nvPr/>
      </p:nvGrpSpPr>
      <p:grpSpPr>
        <a:xfrm>
          <a:off x="0" y="0"/>
          <a:ext cx="0" cy="0"/>
          <a:chOff x="0" y="0"/>
          <a:chExt cx="0" cy="0"/>
        </a:xfrm>
      </p:grpSpPr>
      <p:sp>
        <p:nvSpPr>
          <p:cNvPr id="3" name="2 Subtítulo"/>
          <p:cNvSpPr txBox="1">
            <a:spLocks noGrp="1"/>
          </p:cNvSpPr>
          <p:nvPr>
            <p:ph type="subTitle" idx="4294967295"/>
          </p:nvPr>
        </p:nvSpPr>
        <p:spPr>
          <a:xfrm>
            <a:off x="697600" y="1994357"/>
            <a:ext cx="7636680" cy="3293209"/>
          </a:xfrm>
        </p:spPr>
        <p:txBody>
          <a:bodyPr anchor="ctr">
            <a:spAutoFit/>
          </a:bodyPr>
          <a:lstStyle>
            <a:defPPr lvl="0">
              <a:buClr>
                <a:srgbClr val="000000"/>
              </a:buClr>
              <a:buSzPct val="45000"/>
              <a:buFont typeface="StarSymbol"/>
              <a:buNone/>
            </a:defPPr>
            <a:lvl1pPr lvl="0">
              <a:buClr>
                <a:srgbClr val="000000"/>
              </a:buClr>
              <a:buSzPct val="45000"/>
              <a:buFont typeface="StarSymbol"/>
              <a:buChar char="●"/>
            </a:lvl1pPr>
            <a:lvl2pPr lvl="1">
              <a:buClr>
                <a:srgbClr val="000000"/>
              </a:buClr>
              <a:buSzPct val="45000"/>
              <a:buFont typeface="StarSymbol"/>
              <a:buChar char="●"/>
            </a:lvl2pPr>
            <a:lvl3pPr lvl="2">
              <a:buClr>
                <a:srgbClr val="000000"/>
              </a:buClr>
              <a:buSzPct val="45000"/>
              <a:buFont typeface="StarSymbol"/>
              <a:buChar char="●"/>
            </a:lvl3pPr>
            <a:lvl4pPr lvl="3">
              <a:buClr>
                <a:srgbClr val="000000"/>
              </a:buClr>
              <a:buSzPct val="45000"/>
              <a:buFont typeface="StarSymbol"/>
              <a:buChar char="●"/>
            </a:lvl4pPr>
            <a:lvl5pPr lvl="4">
              <a:buClr>
                <a:srgbClr val="000000"/>
              </a:buClr>
              <a:buSzPct val="45000"/>
              <a:buFont typeface="StarSymbol"/>
              <a:buChar char="●"/>
            </a:lvl5pPr>
            <a:lvl6pPr lvl="5">
              <a:buClr>
                <a:srgbClr val="000000"/>
              </a:buClr>
              <a:buSzPct val="45000"/>
              <a:buFont typeface="StarSymbol"/>
              <a:buChar char="●"/>
            </a:lvl6pPr>
            <a:lvl7pPr lvl="6">
              <a:buClr>
                <a:srgbClr val="000000"/>
              </a:buClr>
              <a:buSzPct val="45000"/>
              <a:buFont typeface="StarSymbol"/>
              <a:buChar char="●"/>
            </a:lvl7pPr>
            <a:lvl8pPr lvl="7">
              <a:buClr>
                <a:srgbClr val="000000"/>
              </a:buClr>
              <a:buSzPct val="45000"/>
              <a:buFont typeface="StarSymbol"/>
              <a:buChar char="●"/>
            </a:lvl8pPr>
            <a:lvl9pPr lvl="8">
              <a:buClr>
                <a:srgbClr val="000000"/>
              </a:buClr>
              <a:buSzPct val="45000"/>
              <a:buFont typeface="StarSymbol"/>
              <a:buChar char="●"/>
            </a:lvl9pPr>
          </a:lstStyle>
          <a:p>
            <a:pPr marL="0" lvl="0" indent="0" algn="ctr" hangingPunct="1">
              <a:buNone/>
            </a:pPr>
            <a:r>
              <a:rPr lang="es-ES" sz="2800" b="1" u="sng" dirty="0">
                <a:solidFill>
                  <a:srgbClr val="000000"/>
                </a:solidFill>
                <a:latin typeface="Candara" pitchFamily="34"/>
              </a:rPr>
              <a:t>Presentación</a:t>
            </a:r>
          </a:p>
          <a:p>
            <a:pPr marL="0" lvl="0" indent="0" algn="ctr" hangingPunct="1">
              <a:buNone/>
            </a:pPr>
            <a:endParaRPr lang="es-ES" sz="1800" dirty="0">
              <a:solidFill>
                <a:srgbClr val="000000"/>
              </a:solidFill>
              <a:latin typeface="Candara" pitchFamily="34"/>
            </a:endParaRPr>
          </a:p>
          <a:p>
            <a:pPr marL="342900" indent="-342900" hangingPunct="1"/>
            <a:r>
              <a:rPr lang="es-ES" sz="2400" dirty="0">
                <a:solidFill>
                  <a:srgbClr val="000000"/>
                </a:solidFill>
                <a:latin typeface="Candara" pitchFamily="34"/>
              </a:rPr>
              <a:t>Tutor de 1º: José Antonio Cadelo Viadero</a:t>
            </a:r>
          </a:p>
          <a:p>
            <a:pPr marL="342900" indent="-342900" hangingPunct="1"/>
            <a:r>
              <a:rPr lang="es-ES" sz="2400" dirty="0">
                <a:solidFill>
                  <a:srgbClr val="000000"/>
                </a:solidFill>
                <a:latin typeface="Candara" pitchFamily="34"/>
              </a:rPr>
              <a:t>Correo Electrónico: jose.cadelo@angelescustodios.org</a:t>
            </a:r>
            <a:endParaRPr lang="es-ES" sz="2400" dirty="0">
              <a:solidFill>
                <a:srgbClr val="000000"/>
              </a:solidFill>
              <a:latin typeface="Candara" pitchFamily="34"/>
              <a:hlinkClick r:id="rId3"/>
            </a:endParaRPr>
          </a:p>
          <a:p>
            <a:pPr marL="342900" indent="-342900" hangingPunct="1"/>
            <a:endParaRPr lang="es-ES" sz="2400" dirty="0">
              <a:solidFill>
                <a:srgbClr val="000000"/>
              </a:solidFill>
              <a:latin typeface="Candara" pitchFamily="34"/>
            </a:endParaRPr>
          </a:p>
          <a:p>
            <a:pPr marL="342900" indent="-342900" hangingPunct="1"/>
            <a:r>
              <a:rPr lang="es-ES" sz="2400" dirty="0">
                <a:solidFill>
                  <a:srgbClr val="000000"/>
                </a:solidFill>
                <a:latin typeface="Candara" pitchFamily="34"/>
              </a:rPr>
              <a:t>Teléfono del centro: 942 215202</a:t>
            </a:r>
          </a:p>
          <a:p>
            <a:pPr marL="342900" indent="-342900" hangingPunct="1"/>
            <a:r>
              <a:rPr lang="es-ES" sz="2400" dirty="0">
                <a:solidFill>
                  <a:srgbClr val="000000"/>
                </a:solidFill>
                <a:latin typeface="Candara" pitchFamily="34"/>
              </a:rPr>
              <a:t>Web del colegio: </a:t>
            </a:r>
            <a:r>
              <a:rPr lang="es-ES" sz="2400" dirty="0">
                <a:solidFill>
                  <a:srgbClr val="000000"/>
                </a:solidFill>
                <a:latin typeface="Candara" pitchFamily="34"/>
                <a:hlinkClick r:id="rId4"/>
              </a:rPr>
              <a:t>www.angelescustodios.org</a:t>
            </a:r>
            <a:endParaRPr lang="es-ES" sz="2400" dirty="0">
              <a:solidFill>
                <a:srgbClr val="000000"/>
              </a:solidFill>
              <a:latin typeface="Candara" pitchFamily="34"/>
            </a:endParaRPr>
          </a:p>
          <a:p>
            <a:pPr marL="342900" indent="-342900" hangingPunct="1"/>
            <a:r>
              <a:rPr lang="es-ES" sz="2400" dirty="0">
                <a:solidFill>
                  <a:srgbClr val="000000"/>
                </a:solidFill>
                <a:latin typeface="Candara" pitchFamily="34"/>
              </a:rPr>
              <a:t>Horario de clase  de 8,30 a 14,20 horas</a:t>
            </a:r>
          </a:p>
          <a:p>
            <a:pPr marL="342900" indent="-342900" hangingPunct="1"/>
            <a:r>
              <a:rPr lang="es-ES" sz="2400" dirty="0">
                <a:solidFill>
                  <a:srgbClr val="000000"/>
                </a:solidFill>
                <a:latin typeface="Candara" pitchFamily="34"/>
                <a:hlinkClick r:id="rId5"/>
              </a:rPr>
              <a:t>Video del centenario</a:t>
            </a:r>
            <a:endParaRPr lang="es-ES" sz="2400" dirty="0">
              <a:solidFill>
                <a:srgbClr val="000000"/>
              </a:solidFill>
              <a:latin typeface="Candara" pitchFamily="34"/>
            </a:endParaRPr>
          </a:p>
        </p:txBody>
      </p:sp>
      <p:sp>
        <p:nvSpPr>
          <p:cNvPr id="4" name="1 Título"/>
          <p:cNvSpPr txBox="1">
            <a:spLocks/>
          </p:cNvSpPr>
          <p:nvPr/>
        </p:nvSpPr>
        <p:spPr>
          <a:xfrm>
            <a:off x="611560" y="810870"/>
            <a:ext cx="7808760" cy="861774"/>
          </a:xfrm>
          <a:prstGeom prst="rect">
            <a:avLst/>
          </a:prstGeom>
          <a:noFill/>
          <a:ln>
            <a:noFill/>
          </a:ln>
        </p:spPr>
        <p:txBody>
          <a:bodyPr lIns="0" tIns="0" rIns="0" bIns="0" anchor="ctr">
            <a:spAutoFit/>
          </a:bodyPr>
          <a:lstStyle>
            <a:defPPr lvl="0">
              <a:buClr>
                <a:srgbClr val="000000"/>
              </a:buClr>
              <a:buSzPct val="45000"/>
              <a:buFont typeface="StarSymbol"/>
              <a:buNone/>
              <a:defRPr/>
            </a:defPPr>
            <a:lvl1pPr lvl="0" algn="ctr" rtl="0" hangingPunct="0">
              <a:buClr>
                <a:srgbClr val="000000"/>
              </a:buClr>
              <a:buSzPct val="45000"/>
              <a:buFont typeface="StarSymbol"/>
              <a:buChar char=""/>
              <a:tabLst/>
              <a:defRPr lang="es-ES" sz="3100" b="1" i="1" u="none" strike="noStrike">
                <a:ln>
                  <a:noFill/>
                </a:ln>
                <a:solidFill>
                  <a:srgbClr val="99284C"/>
                </a:solidFill>
                <a:latin typeface="Albany" pitchFamily="34"/>
                <a:cs typeface="Tahoma" pitchFamily="2"/>
              </a:defRPr>
            </a:lvl1pPr>
            <a:lvl2pPr lvl="1">
              <a:buClr>
                <a:srgbClr val="000000"/>
              </a:buClr>
              <a:buSzPct val="45000"/>
              <a:buFont typeface="StarSymbol"/>
              <a:buChar char=""/>
              <a:defRPr/>
            </a:lvl2pPr>
            <a:lvl3pPr lvl="2">
              <a:buClr>
                <a:srgbClr val="000000"/>
              </a:buClr>
              <a:buSzPct val="45000"/>
              <a:buFont typeface="StarSymbol"/>
              <a:buChar char=""/>
              <a:defRPr/>
            </a:lvl3pPr>
            <a:lvl4pPr lvl="3">
              <a:buClr>
                <a:srgbClr val="000000"/>
              </a:buClr>
              <a:buSzPct val="45000"/>
              <a:buFont typeface="StarSymbol"/>
              <a:buChar char=""/>
              <a:defRPr/>
            </a:lvl4pPr>
            <a:lvl5pPr lvl="4">
              <a:buClr>
                <a:srgbClr val="000000"/>
              </a:buClr>
              <a:buSzPct val="45000"/>
              <a:buFont typeface="StarSymbol"/>
              <a:buChar char=""/>
              <a:defRPr/>
            </a:lvl5pPr>
            <a:lvl6pPr lvl="5">
              <a:buClr>
                <a:srgbClr val="000000"/>
              </a:buClr>
              <a:buSzPct val="45000"/>
              <a:buFont typeface="StarSymbol"/>
              <a:buChar char=""/>
              <a:defRPr/>
            </a:lvl6pPr>
            <a:lvl7pPr lvl="6">
              <a:buClr>
                <a:srgbClr val="000000"/>
              </a:buClr>
              <a:buSzPct val="45000"/>
              <a:buFont typeface="StarSymbol"/>
              <a:buChar char=""/>
              <a:defRPr/>
            </a:lvl7pPr>
            <a:lvl8pPr lvl="7">
              <a:buClr>
                <a:srgbClr val="000000"/>
              </a:buClr>
              <a:buSzPct val="45000"/>
              <a:buFont typeface="StarSymbol"/>
              <a:buChar char=""/>
              <a:defRPr/>
            </a:lvl8pPr>
            <a:lvl9pPr lvl="8">
              <a:buClr>
                <a:srgbClr val="000000"/>
              </a:buClr>
              <a:buSzPct val="45000"/>
              <a:buFont typeface="StarSymbol"/>
              <a:buChar char=""/>
              <a:defRPr/>
            </a:lvl9pPr>
          </a:lstStyle>
          <a:p>
            <a:pPr>
              <a:buFont typeface="StarSymbol"/>
              <a:buNone/>
            </a:pPr>
            <a:r>
              <a:rPr lang="es-ES" sz="2800" kern="0" dirty="0"/>
              <a:t>1º curso de Gestión Administrativa </a:t>
            </a:r>
          </a:p>
          <a:p>
            <a:pPr>
              <a:buFont typeface="StarSymbol"/>
              <a:buNone/>
            </a:pPr>
            <a:r>
              <a:rPr lang="es-ES" sz="2800" dirty="0"/>
              <a:t>Ángeles Custodios Santander</a:t>
            </a:r>
            <a:endParaRPr lang="es-ES" sz="2800" kern="0" dirty="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name="page4">
    <p:spTree>
      <p:nvGrpSpPr>
        <p:cNvPr id="1" name=""/>
        <p:cNvGrpSpPr/>
        <p:nvPr/>
      </p:nvGrpSpPr>
      <p:grpSpPr>
        <a:xfrm>
          <a:off x="0" y="0"/>
          <a:ext cx="0" cy="0"/>
          <a:chOff x="0" y="0"/>
          <a:chExt cx="0" cy="0"/>
        </a:xfrm>
      </p:grpSpPr>
      <p:sp>
        <p:nvSpPr>
          <p:cNvPr id="2" name="1 Título"/>
          <p:cNvSpPr txBox="1">
            <a:spLocks noGrp="1"/>
          </p:cNvSpPr>
          <p:nvPr>
            <p:ph type="title" idx="4294967295"/>
          </p:nvPr>
        </p:nvSpPr>
        <p:spPr>
          <a:xfrm>
            <a:off x="671760" y="775833"/>
            <a:ext cx="7808760" cy="861774"/>
          </a:xfrm>
        </p:spPr>
        <p:txBody>
          <a:bodyPr>
            <a:spAutoFit/>
          </a:bodyPr>
          <a:lstStyle>
            <a:defPPr lvl="0">
              <a:buClr>
                <a:srgbClr val="000000"/>
              </a:buClr>
              <a:buSzPct val="45000"/>
              <a:buFont typeface="StarSymbol"/>
              <a:buNone/>
            </a:defPPr>
            <a:lvl1pPr lvl="0">
              <a:buClr>
                <a:srgbClr val="000000"/>
              </a:buClr>
              <a:buSzPct val="45000"/>
              <a:buFont typeface="StarSymbol"/>
              <a:buChar char=""/>
            </a:lvl1pPr>
            <a:lvl2pPr lvl="1">
              <a:buClr>
                <a:srgbClr val="000000"/>
              </a:buClr>
              <a:buSzPct val="45000"/>
              <a:buFont typeface="StarSymbol"/>
              <a:buChar char=""/>
            </a:lvl2pPr>
            <a:lvl3pPr lvl="2">
              <a:buClr>
                <a:srgbClr val="000000"/>
              </a:buClr>
              <a:buSzPct val="45000"/>
              <a:buFont typeface="StarSymbol"/>
              <a:buChar char=""/>
            </a:lvl3pPr>
            <a:lvl4pPr lvl="3">
              <a:buClr>
                <a:srgbClr val="000000"/>
              </a:buClr>
              <a:buSzPct val="45000"/>
              <a:buFont typeface="StarSymbol"/>
              <a:buChar char=""/>
            </a:lvl4pPr>
            <a:lvl5pPr lvl="4">
              <a:buClr>
                <a:srgbClr val="000000"/>
              </a:buClr>
              <a:buSzPct val="45000"/>
              <a:buFont typeface="StarSymbol"/>
              <a:buChar char=""/>
            </a:lvl5pPr>
            <a:lvl6pPr lvl="5">
              <a:buClr>
                <a:srgbClr val="000000"/>
              </a:buClr>
              <a:buSzPct val="45000"/>
              <a:buFont typeface="StarSymbol"/>
              <a:buChar char=""/>
            </a:lvl6pPr>
            <a:lvl7pPr lvl="6">
              <a:buClr>
                <a:srgbClr val="000000"/>
              </a:buClr>
              <a:buSzPct val="45000"/>
              <a:buFont typeface="StarSymbol"/>
              <a:buChar char=""/>
            </a:lvl7pPr>
            <a:lvl8pPr lvl="7">
              <a:buClr>
                <a:srgbClr val="000000"/>
              </a:buClr>
              <a:buSzPct val="45000"/>
              <a:buFont typeface="StarSymbol"/>
              <a:buChar char=""/>
            </a:lvl8pPr>
            <a:lvl9pPr lvl="8">
              <a:buClr>
                <a:srgbClr val="000000"/>
              </a:buClr>
              <a:buSzPct val="45000"/>
              <a:buFont typeface="StarSymbol"/>
              <a:buChar char=""/>
            </a:lvl9pPr>
          </a:lstStyle>
          <a:p>
            <a:r>
              <a:rPr lang="es-ES" sz="2800" dirty="0"/>
              <a:t>1º curso de Gestión Administrativa </a:t>
            </a:r>
            <a:br>
              <a:rPr lang="es-ES" sz="2800" dirty="0"/>
            </a:br>
            <a:r>
              <a:rPr lang="es-ES" sz="2800" dirty="0"/>
              <a:t>Ángeles Custodios Santander</a:t>
            </a:r>
          </a:p>
        </p:txBody>
      </p:sp>
      <p:sp>
        <p:nvSpPr>
          <p:cNvPr id="3" name="2 Subtítulo"/>
          <p:cNvSpPr txBox="1">
            <a:spLocks noGrp="1"/>
          </p:cNvSpPr>
          <p:nvPr>
            <p:ph type="subTitle" idx="4294967295"/>
          </p:nvPr>
        </p:nvSpPr>
        <p:spPr>
          <a:xfrm>
            <a:off x="755576" y="1546920"/>
            <a:ext cx="7636680" cy="5262979"/>
          </a:xfrm>
        </p:spPr>
        <p:txBody>
          <a:bodyPr anchor="ctr">
            <a:spAutoFit/>
          </a:bodyPr>
          <a:lstStyle>
            <a:defPPr lvl="0">
              <a:buClr>
                <a:srgbClr val="000000"/>
              </a:buClr>
              <a:buSzPct val="45000"/>
              <a:buFont typeface="StarSymbol"/>
              <a:buNone/>
            </a:defPPr>
            <a:lvl1pPr lvl="0">
              <a:buClr>
                <a:srgbClr val="000000"/>
              </a:buClr>
              <a:buSzPct val="45000"/>
              <a:buFont typeface="StarSymbol"/>
              <a:buChar char="●"/>
            </a:lvl1pPr>
            <a:lvl2pPr lvl="1">
              <a:buClr>
                <a:srgbClr val="000000"/>
              </a:buClr>
              <a:buSzPct val="45000"/>
              <a:buFont typeface="StarSymbol"/>
              <a:buChar char="●"/>
            </a:lvl2pPr>
            <a:lvl3pPr lvl="2">
              <a:buClr>
                <a:srgbClr val="000000"/>
              </a:buClr>
              <a:buSzPct val="45000"/>
              <a:buFont typeface="StarSymbol"/>
              <a:buChar char="●"/>
            </a:lvl3pPr>
            <a:lvl4pPr lvl="3">
              <a:buClr>
                <a:srgbClr val="000000"/>
              </a:buClr>
              <a:buSzPct val="45000"/>
              <a:buFont typeface="StarSymbol"/>
              <a:buChar char="●"/>
            </a:lvl4pPr>
            <a:lvl5pPr lvl="4">
              <a:buClr>
                <a:srgbClr val="000000"/>
              </a:buClr>
              <a:buSzPct val="45000"/>
              <a:buFont typeface="StarSymbol"/>
              <a:buChar char="●"/>
            </a:lvl5pPr>
            <a:lvl6pPr lvl="5">
              <a:buClr>
                <a:srgbClr val="000000"/>
              </a:buClr>
              <a:buSzPct val="45000"/>
              <a:buFont typeface="StarSymbol"/>
              <a:buChar char="●"/>
            </a:lvl6pPr>
            <a:lvl7pPr lvl="6">
              <a:buClr>
                <a:srgbClr val="000000"/>
              </a:buClr>
              <a:buSzPct val="45000"/>
              <a:buFont typeface="StarSymbol"/>
              <a:buChar char="●"/>
            </a:lvl7pPr>
            <a:lvl8pPr lvl="7">
              <a:buClr>
                <a:srgbClr val="000000"/>
              </a:buClr>
              <a:buSzPct val="45000"/>
              <a:buFont typeface="StarSymbol"/>
              <a:buChar char="●"/>
            </a:lvl8pPr>
            <a:lvl9pPr lvl="8">
              <a:buClr>
                <a:srgbClr val="000000"/>
              </a:buClr>
              <a:buSzPct val="45000"/>
              <a:buFont typeface="StarSymbol"/>
              <a:buChar char="●"/>
            </a:lvl9pPr>
          </a:lstStyle>
          <a:p>
            <a:pPr marL="0" lvl="0" indent="0" algn="ctr" hangingPunct="1">
              <a:buNone/>
            </a:pPr>
            <a:r>
              <a:rPr lang="es-ES" sz="1800" b="1" u="sng" dirty="0">
                <a:solidFill>
                  <a:srgbClr val="000000"/>
                </a:solidFill>
                <a:latin typeface="Candara" pitchFamily="34"/>
              </a:rPr>
              <a:t>Información General del Curso</a:t>
            </a:r>
            <a:endParaRPr lang="es-ES" sz="1800" dirty="0">
              <a:solidFill>
                <a:srgbClr val="000000"/>
              </a:solidFill>
              <a:latin typeface="Candara" pitchFamily="34"/>
            </a:endParaRPr>
          </a:p>
          <a:p>
            <a:pPr marL="342900" lvl="0" indent="-342900" hangingPunct="1">
              <a:buFont typeface="Wingdings" panose="05000000000000000000" pitchFamily="2" charset="2"/>
              <a:buChar char="Ø"/>
            </a:pPr>
            <a:r>
              <a:rPr lang="es-ES" sz="2000" dirty="0">
                <a:solidFill>
                  <a:srgbClr val="000000"/>
                </a:solidFill>
                <a:latin typeface="Candara" pitchFamily="34"/>
              </a:rPr>
              <a:t>Normativa: LOMLOE,  2.000 horas en 2 cursos académicos. </a:t>
            </a:r>
          </a:p>
          <a:p>
            <a:pPr marL="630900" lvl="1" indent="-342900">
              <a:buFont typeface="Wingdings" panose="05000000000000000000" pitchFamily="2" charset="2"/>
              <a:buChar char="Ø"/>
            </a:pPr>
            <a:r>
              <a:rPr lang="es-ES" sz="2000" dirty="0">
                <a:solidFill>
                  <a:srgbClr val="000000"/>
                </a:solidFill>
                <a:latin typeface="Candara" pitchFamily="34"/>
              </a:rPr>
              <a:t>En el 1º curso: 3 trimestres en el colegio</a:t>
            </a:r>
          </a:p>
          <a:p>
            <a:pPr marL="630900" lvl="1" indent="-342900">
              <a:buFont typeface="Wingdings" panose="05000000000000000000" pitchFamily="2" charset="2"/>
              <a:buChar char="Ø"/>
            </a:pPr>
            <a:r>
              <a:rPr lang="es-ES" sz="2000" dirty="0">
                <a:solidFill>
                  <a:srgbClr val="000000"/>
                </a:solidFill>
                <a:latin typeface="Candara" pitchFamily="34"/>
              </a:rPr>
              <a:t>En el 2º curso: 2 trimestres en el colegio + FEM</a:t>
            </a:r>
            <a:r>
              <a:rPr lang="es-ES" sz="2000" b="1" dirty="0">
                <a:solidFill>
                  <a:srgbClr val="FF0000"/>
                </a:solidFill>
                <a:latin typeface="Candara" pitchFamily="34"/>
              </a:rPr>
              <a:t> (500h)</a:t>
            </a:r>
          </a:p>
          <a:p>
            <a:pPr marL="630900" lvl="1" indent="-342900">
              <a:buFont typeface="Wingdings" panose="05000000000000000000" pitchFamily="2" charset="2"/>
              <a:buChar char="Ø"/>
            </a:pPr>
            <a:endParaRPr lang="es-ES" sz="2000" dirty="0">
              <a:solidFill>
                <a:srgbClr val="000000"/>
              </a:solidFill>
              <a:latin typeface="Candara" pitchFamily="34"/>
            </a:endParaRPr>
          </a:p>
          <a:p>
            <a:pPr marL="342900" lvl="0" indent="-342900" hangingPunct="1">
              <a:buFont typeface="Wingdings" panose="05000000000000000000" pitchFamily="2" charset="2"/>
              <a:buChar char="Ø"/>
            </a:pPr>
            <a:r>
              <a:rPr lang="es-ES" sz="2000" dirty="0">
                <a:solidFill>
                  <a:srgbClr val="000000"/>
                </a:solidFill>
                <a:latin typeface="Candara" pitchFamily="34"/>
              </a:rPr>
              <a:t>Espacios: Aula de clase 1º curso y 2 salas de informática.</a:t>
            </a:r>
          </a:p>
          <a:p>
            <a:pPr marL="342900" lvl="0" indent="-342900" hangingPunct="1">
              <a:buFont typeface="Wingdings" panose="05000000000000000000" pitchFamily="2" charset="2"/>
              <a:buChar char="Ø"/>
            </a:pPr>
            <a:r>
              <a:rPr lang="es-ES" sz="2000" dirty="0">
                <a:solidFill>
                  <a:srgbClr val="000000"/>
                </a:solidFill>
                <a:latin typeface="Candara" pitchFamily="34"/>
              </a:rPr>
              <a:t>Servicios: Comedor a las 14,20 horas.  8 €, 100€/mes</a:t>
            </a:r>
          </a:p>
          <a:p>
            <a:pPr marL="342900" lvl="0" indent="-342900" hangingPunct="1">
              <a:buFont typeface="Wingdings" panose="05000000000000000000" pitchFamily="2" charset="2"/>
              <a:buChar char="Ø"/>
            </a:pPr>
            <a:r>
              <a:rPr lang="es-ES" sz="2000" dirty="0">
                <a:solidFill>
                  <a:srgbClr val="000000"/>
                </a:solidFill>
                <a:latin typeface="Candara" pitchFamily="34"/>
              </a:rPr>
              <a:t>Calendario escolar: Festivo viernes 2-octubre (Ángeles Custodios) </a:t>
            </a:r>
          </a:p>
          <a:p>
            <a:pPr marL="342900" lvl="0" indent="-342900" hangingPunct="1">
              <a:buFont typeface="Wingdings" panose="05000000000000000000" pitchFamily="2" charset="2"/>
              <a:buChar char="Ø"/>
            </a:pPr>
            <a:r>
              <a:rPr lang="es-ES" sz="2000" dirty="0">
                <a:solidFill>
                  <a:srgbClr val="000000"/>
                </a:solidFill>
                <a:latin typeface="Candara" pitchFamily="34"/>
              </a:rPr>
              <a:t>El material necesario para el curso será el libro de texto o apuntes del profesor, cuaderno, bolígrafos, lápiz y </a:t>
            </a:r>
            <a:r>
              <a:rPr lang="es-ES" sz="2000" u="sng" dirty="0">
                <a:solidFill>
                  <a:srgbClr val="000000"/>
                </a:solidFill>
                <a:latin typeface="Candara" pitchFamily="34"/>
              </a:rPr>
              <a:t>calculadora. </a:t>
            </a:r>
          </a:p>
          <a:p>
            <a:pPr marL="342900" lvl="0" indent="-342900" hangingPunct="1">
              <a:buFont typeface="Wingdings" panose="05000000000000000000" pitchFamily="2" charset="2"/>
              <a:buChar char="Ø"/>
            </a:pPr>
            <a:endParaRPr lang="es-ES" sz="2000" u="sng" dirty="0">
              <a:solidFill>
                <a:srgbClr val="000000"/>
              </a:solidFill>
              <a:latin typeface="Candara" pitchFamily="34"/>
            </a:endParaRPr>
          </a:p>
          <a:p>
            <a:pPr marL="342900" lvl="0" indent="-342900" hangingPunct="1">
              <a:buFont typeface="Wingdings" panose="05000000000000000000" pitchFamily="2" charset="2"/>
              <a:buChar char="Ø"/>
            </a:pPr>
            <a:r>
              <a:rPr lang="es-ES" sz="2000" dirty="0">
                <a:solidFill>
                  <a:srgbClr val="000000"/>
                </a:solidFill>
                <a:latin typeface="Candara" pitchFamily="34"/>
              </a:rPr>
              <a:t>Horario de tutoría de padres: martes de 15,30 a 17,00</a:t>
            </a:r>
          </a:p>
          <a:p>
            <a:pPr marL="342900" indent="-342900" hangingPunct="1"/>
            <a:r>
              <a:rPr lang="es-ES" sz="2000" dirty="0">
                <a:solidFill>
                  <a:srgbClr val="000000"/>
                </a:solidFill>
                <a:latin typeface="Candara" pitchFamily="34"/>
              </a:rPr>
              <a:t>Reunión con familias: día 24 de septiembre, a las 16h.</a:t>
            </a:r>
          </a:p>
          <a:p>
            <a:pPr marL="342900" indent="-342900" hangingPunct="1"/>
            <a:r>
              <a:rPr lang="es-ES" sz="2000" dirty="0">
                <a:solidFill>
                  <a:srgbClr val="000000"/>
                </a:solidFill>
                <a:latin typeface="Candara" pitchFamily="34"/>
              </a:rPr>
              <a:t>Contacto y entrega de notas: </a:t>
            </a:r>
            <a:r>
              <a:rPr lang="es-ES" sz="2000" dirty="0">
                <a:solidFill>
                  <a:srgbClr val="000000"/>
                </a:solidFill>
                <a:latin typeface="Candara" pitchFamily="34"/>
                <a:hlinkClick r:id="rId3"/>
              </a:rPr>
              <a:t>aplicación </a:t>
            </a:r>
            <a:r>
              <a:rPr lang="es-ES" sz="2000" dirty="0" err="1">
                <a:solidFill>
                  <a:srgbClr val="000000"/>
                </a:solidFill>
                <a:latin typeface="Candara" pitchFamily="34"/>
                <a:hlinkClick r:id="rId3"/>
              </a:rPr>
              <a:t>Edvoice</a:t>
            </a:r>
            <a:r>
              <a:rPr lang="es-ES" sz="2000" dirty="0">
                <a:solidFill>
                  <a:srgbClr val="000000"/>
                </a:solidFill>
                <a:latin typeface="Candara" pitchFamily="34"/>
                <a:hlinkClick r:id="rId3"/>
              </a:rPr>
              <a:t> </a:t>
            </a:r>
            <a:endParaRPr lang="es-ES" sz="2000" dirty="0">
              <a:solidFill>
                <a:srgbClr val="000000"/>
              </a:solidFill>
              <a:latin typeface="Candara" pitchFamily="34"/>
            </a:endParaRPr>
          </a:p>
          <a:p>
            <a:pPr marL="342900" indent="-342900" hangingPunct="1"/>
            <a:endParaRPr lang="es-ES" sz="2000" dirty="0">
              <a:solidFill>
                <a:srgbClr val="000000"/>
              </a:solidFill>
              <a:latin typeface="Candara" pitchFamily="34"/>
            </a:endParaRPr>
          </a:p>
          <a:p>
            <a:pPr marL="342900" lvl="0" indent="-342900" hangingPunct="1">
              <a:buFont typeface="Wingdings" panose="05000000000000000000" pitchFamily="2" charset="2"/>
              <a:buChar char="Ø"/>
            </a:pPr>
            <a:endParaRPr lang="es-ES" sz="2000" dirty="0">
              <a:solidFill>
                <a:srgbClr val="000000"/>
              </a:solidFill>
              <a:latin typeface="Candara" pitchFamily="34"/>
            </a:endParaRPr>
          </a:p>
          <a:p>
            <a:pPr marL="0" lvl="0" indent="0" hangingPunct="1">
              <a:buNone/>
            </a:pPr>
            <a:endParaRPr lang="es-ES" sz="2400" dirty="0">
              <a:solidFill>
                <a:srgbClr val="000000"/>
              </a:solidFill>
              <a:latin typeface="Candara" pitchFamily="34"/>
            </a:endParaRPr>
          </a:p>
        </p:txBody>
      </p:sp>
    </p:spTree>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noGrp="1"/>
          </p:cNvSpPr>
          <p:nvPr>
            <p:ph type="title" idx="4294967295"/>
          </p:nvPr>
        </p:nvSpPr>
        <p:spPr>
          <a:xfrm>
            <a:off x="671760" y="775833"/>
            <a:ext cx="7808760" cy="861774"/>
          </a:xfrm>
        </p:spPr>
        <p:txBody>
          <a:bodyPr>
            <a:spAutoFit/>
          </a:bodyPr>
          <a:lstStyle>
            <a:defPPr lvl="0">
              <a:buClr>
                <a:srgbClr val="000000"/>
              </a:buClr>
              <a:buSzPct val="45000"/>
              <a:buFont typeface="StarSymbol"/>
              <a:buNone/>
            </a:defPPr>
            <a:lvl1pPr lvl="0">
              <a:buClr>
                <a:srgbClr val="000000"/>
              </a:buClr>
              <a:buSzPct val="45000"/>
              <a:buFont typeface="StarSymbol"/>
              <a:buChar char=""/>
            </a:lvl1pPr>
            <a:lvl2pPr lvl="1">
              <a:buClr>
                <a:srgbClr val="000000"/>
              </a:buClr>
              <a:buSzPct val="45000"/>
              <a:buFont typeface="StarSymbol"/>
              <a:buChar char=""/>
            </a:lvl2pPr>
            <a:lvl3pPr lvl="2">
              <a:buClr>
                <a:srgbClr val="000000"/>
              </a:buClr>
              <a:buSzPct val="45000"/>
              <a:buFont typeface="StarSymbol"/>
              <a:buChar char=""/>
            </a:lvl3pPr>
            <a:lvl4pPr lvl="3">
              <a:buClr>
                <a:srgbClr val="000000"/>
              </a:buClr>
              <a:buSzPct val="45000"/>
              <a:buFont typeface="StarSymbol"/>
              <a:buChar char=""/>
            </a:lvl4pPr>
            <a:lvl5pPr lvl="4">
              <a:buClr>
                <a:srgbClr val="000000"/>
              </a:buClr>
              <a:buSzPct val="45000"/>
              <a:buFont typeface="StarSymbol"/>
              <a:buChar char=""/>
            </a:lvl5pPr>
            <a:lvl6pPr lvl="5">
              <a:buClr>
                <a:srgbClr val="000000"/>
              </a:buClr>
              <a:buSzPct val="45000"/>
              <a:buFont typeface="StarSymbol"/>
              <a:buChar char=""/>
            </a:lvl6pPr>
            <a:lvl7pPr lvl="6">
              <a:buClr>
                <a:srgbClr val="000000"/>
              </a:buClr>
              <a:buSzPct val="45000"/>
              <a:buFont typeface="StarSymbol"/>
              <a:buChar char=""/>
            </a:lvl7pPr>
            <a:lvl8pPr lvl="7">
              <a:buClr>
                <a:srgbClr val="000000"/>
              </a:buClr>
              <a:buSzPct val="45000"/>
              <a:buFont typeface="StarSymbol"/>
              <a:buChar char=""/>
            </a:lvl8pPr>
            <a:lvl9pPr lvl="8">
              <a:buClr>
                <a:srgbClr val="000000"/>
              </a:buClr>
              <a:buSzPct val="45000"/>
              <a:buFont typeface="StarSymbol"/>
              <a:buChar char=""/>
            </a:lvl9pPr>
          </a:lstStyle>
          <a:p>
            <a:r>
              <a:rPr lang="es-ES" sz="2800" dirty="0"/>
              <a:t>1º curso de Gestión Administrativa </a:t>
            </a:r>
            <a:br>
              <a:rPr lang="es-ES" sz="2800" dirty="0"/>
            </a:br>
            <a:r>
              <a:rPr lang="es-ES" sz="2800" dirty="0"/>
              <a:t>Ángeles Custodios Santander</a:t>
            </a:r>
          </a:p>
        </p:txBody>
      </p:sp>
      <p:pic>
        <p:nvPicPr>
          <p:cNvPr id="7" name="Imagen 6">
            <a:extLst>
              <a:ext uri="{FF2B5EF4-FFF2-40B4-BE49-F238E27FC236}">
                <a16:creationId xmlns:a16="http://schemas.microsoft.com/office/drawing/2014/main" id="{8990784B-8901-E46B-7D95-C0A79972BDA6}"/>
              </a:ext>
            </a:extLst>
          </p:cNvPr>
          <p:cNvPicPr>
            <a:picLocks noChangeAspect="1"/>
          </p:cNvPicPr>
          <p:nvPr/>
        </p:nvPicPr>
        <p:blipFill>
          <a:blip r:embed="rId3"/>
          <a:stretch>
            <a:fillRect/>
          </a:stretch>
        </p:blipFill>
        <p:spPr>
          <a:xfrm>
            <a:off x="1907704" y="1717105"/>
            <a:ext cx="4879447" cy="4354865"/>
          </a:xfrm>
          <a:prstGeom prst="rect">
            <a:avLst/>
          </a:prstGeom>
        </p:spPr>
      </p:pic>
    </p:spTree>
    <p:extLst>
      <p:ext uri="{BB962C8B-B14F-4D97-AF65-F5344CB8AC3E}">
        <p14:creationId xmlns:p14="http://schemas.microsoft.com/office/powerpoint/2010/main" val="2100550967"/>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noGrp="1"/>
          </p:cNvSpPr>
          <p:nvPr>
            <p:ph type="title" idx="4294967295"/>
          </p:nvPr>
        </p:nvSpPr>
        <p:spPr>
          <a:xfrm>
            <a:off x="671760" y="775833"/>
            <a:ext cx="7808760" cy="861774"/>
          </a:xfrm>
        </p:spPr>
        <p:txBody>
          <a:bodyPr>
            <a:spAutoFit/>
          </a:bodyPr>
          <a:lstStyle>
            <a:defPPr lvl="0">
              <a:buClr>
                <a:srgbClr val="000000"/>
              </a:buClr>
              <a:buSzPct val="45000"/>
              <a:buFont typeface="StarSymbol"/>
              <a:buNone/>
            </a:defPPr>
            <a:lvl1pPr lvl="0">
              <a:buClr>
                <a:srgbClr val="000000"/>
              </a:buClr>
              <a:buSzPct val="45000"/>
              <a:buFont typeface="StarSymbol"/>
              <a:buChar char=""/>
            </a:lvl1pPr>
            <a:lvl2pPr lvl="1">
              <a:buClr>
                <a:srgbClr val="000000"/>
              </a:buClr>
              <a:buSzPct val="45000"/>
              <a:buFont typeface="StarSymbol"/>
              <a:buChar char=""/>
            </a:lvl2pPr>
            <a:lvl3pPr lvl="2">
              <a:buClr>
                <a:srgbClr val="000000"/>
              </a:buClr>
              <a:buSzPct val="45000"/>
              <a:buFont typeface="StarSymbol"/>
              <a:buChar char=""/>
            </a:lvl3pPr>
            <a:lvl4pPr lvl="3">
              <a:buClr>
                <a:srgbClr val="000000"/>
              </a:buClr>
              <a:buSzPct val="45000"/>
              <a:buFont typeface="StarSymbol"/>
              <a:buChar char=""/>
            </a:lvl4pPr>
            <a:lvl5pPr lvl="4">
              <a:buClr>
                <a:srgbClr val="000000"/>
              </a:buClr>
              <a:buSzPct val="45000"/>
              <a:buFont typeface="StarSymbol"/>
              <a:buChar char=""/>
            </a:lvl5pPr>
            <a:lvl6pPr lvl="5">
              <a:buClr>
                <a:srgbClr val="000000"/>
              </a:buClr>
              <a:buSzPct val="45000"/>
              <a:buFont typeface="StarSymbol"/>
              <a:buChar char=""/>
            </a:lvl6pPr>
            <a:lvl7pPr lvl="6">
              <a:buClr>
                <a:srgbClr val="000000"/>
              </a:buClr>
              <a:buSzPct val="45000"/>
              <a:buFont typeface="StarSymbol"/>
              <a:buChar char=""/>
            </a:lvl7pPr>
            <a:lvl8pPr lvl="7">
              <a:buClr>
                <a:srgbClr val="000000"/>
              </a:buClr>
              <a:buSzPct val="45000"/>
              <a:buFont typeface="StarSymbol"/>
              <a:buChar char=""/>
            </a:lvl8pPr>
            <a:lvl9pPr lvl="8">
              <a:buClr>
                <a:srgbClr val="000000"/>
              </a:buClr>
              <a:buSzPct val="45000"/>
              <a:buFont typeface="StarSymbol"/>
              <a:buChar char=""/>
            </a:lvl9pPr>
          </a:lstStyle>
          <a:p>
            <a:r>
              <a:rPr lang="es-ES" sz="2800" dirty="0"/>
              <a:t>1º curso de Gestión Administrativa </a:t>
            </a:r>
            <a:br>
              <a:rPr lang="es-ES" sz="2800" dirty="0"/>
            </a:br>
            <a:r>
              <a:rPr lang="es-ES" sz="2800" dirty="0"/>
              <a:t>Ángeles Custodios Santander</a:t>
            </a:r>
          </a:p>
        </p:txBody>
      </p:sp>
      <p:sp>
        <p:nvSpPr>
          <p:cNvPr id="3" name="2 Subtítulo"/>
          <p:cNvSpPr txBox="1">
            <a:spLocks noGrp="1"/>
          </p:cNvSpPr>
          <p:nvPr>
            <p:ph type="subTitle" idx="4294967295"/>
          </p:nvPr>
        </p:nvSpPr>
        <p:spPr>
          <a:xfrm>
            <a:off x="753660" y="1767880"/>
            <a:ext cx="7636680" cy="4524315"/>
          </a:xfrm>
        </p:spPr>
        <p:txBody>
          <a:bodyPr anchor="ctr">
            <a:spAutoFit/>
          </a:bodyPr>
          <a:lstStyle>
            <a:defPPr lvl="0">
              <a:buClr>
                <a:srgbClr val="000000"/>
              </a:buClr>
              <a:buSzPct val="45000"/>
              <a:buFont typeface="StarSymbol"/>
              <a:buNone/>
            </a:defPPr>
            <a:lvl1pPr lvl="0">
              <a:buClr>
                <a:srgbClr val="000000"/>
              </a:buClr>
              <a:buSzPct val="45000"/>
              <a:buFont typeface="StarSymbol"/>
              <a:buChar char="●"/>
            </a:lvl1pPr>
            <a:lvl2pPr lvl="1">
              <a:buClr>
                <a:srgbClr val="000000"/>
              </a:buClr>
              <a:buSzPct val="45000"/>
              <a:buFont typeface="StarSymbol"/>
              <a:buChar char="●"/>
            </a:lvl2pPr>
            <a:lvl3pPr lvl="2">
              <a:buClr>
                <a:srgbClr val="000000"/>
              </a:buClr>
              <a:buSzPct val="45000"/>
              <a:buFont typeface="StarSymbol"/>
              <a:buChar char="●"/>
            </a:lvl3pPr>
            <a:lvl4pPr lvl="3">
              <a:buClr>
                <a:srgbClr val="000000"/>
              </a:buClr>
              <a:buSzPct val="45000"/>
              <a:buFont typeface="StarSymbol"/>
              <a:buChar char="●"/>
            </a:lvl4pPr>
            <a:lvl5pPr lvl="4">
              <a:buClr>
                <a:srgbClr val="000000"/>
              </a:buClr>
              <a:buSzPct val="45000"/>
              <a:buFont typeface="StarSymbol"/>
              <a:buChar char="●"/>
            </a:lvl5pPr>
            <a:lvl6pPr lvl="5">
              <a:buClr>
                <a:srgbClr val="000000"/>
              </a:buClr>
              <a:buSzPct val="45000"/>
              <a:buFont typeface="StarSymbol"/>
              <a:buChar char="●"/>
            </a:lvl6pPr>
            <a:lvl7pPr lvl="6">
              <a:buClr>
                <a:srgbClr val="000000"/>
              </a:buClr>
              <a:buSzPct val="45000"/>
              <a:buFont typeface="StarSymbol"/>
              <a:buChar char="●"/>
            </a:lvl7pPr>
            <a:lvl8pPr lvl="7">
              <a:buClr>
                <a:srgbClr val="000000"/>
              </a:buClr>
              <a:buSzPct val="45000"/>
              <a:buFont typeface="StarSymbol"/>
              <a:buChar char="●"/>
            </a:lvl8pPr>
            <a:lvl9pPr lvl="8">
              <a:buClr>
                <a:srgbClr val="000000"/>
              </a:buClr>
              <a:buSzPct val="45000"/>
              <a:buFont typeface="StarSymbol"/>
              <a:buChar char="●"/>
            </a:lvl9pPr>
          </a:lstStyle>
          <a:p>
            <a:pPr marL="0" lvl="0" indent="0" algn="ctr" hangingPunct="1">
              <a:buNone/>
            </a:pPr>
            <a:r>
              <a:rPr lang="es-ES" sz="2800" b="1" u="sng" dirty="0">
                <a:solidFill>
                  <a:srgbClr val="000000"/>
                </a:solidFill>
                <a:latin typeface="Candara" pitchFamily="34"/>
              </a:rPr>
              <a:t>Principales normas del Curso</a:t>
            </a:r>
          </a:p>
          <a:p>
            <a:pPr marL="0" lvl="0" indent="0" algn="ctr" hangingPunct="1">
              <a:buNone/>
            </a:pPr>
            <a:endParaRPr lang="es-ES" sz="2400" b="1" u="sng" dirty="0">
              <a:solidFill>
                <a:srgbClr val="000000"/>
              </a:solidFill>
              <a:latin typeface="Candara" pitchFamily="34"/>
            </a:endParaRPr>
          </a:p>
          <a:p>
            <a:pPr marL="342900" indent="-342900" hangingPunct="1">
              <a:buFont typeface="+mj-lt"/>
              <a:buAutoNum type="arabicParenR"/>
            </a:pPr>
            <a:r>
              <a:rPr lang="es-ES" sz="1400" b="1" dirty="0">
                <a:solidFill>
                  <a:srgbClr val="000000"/>
                </a:solidFill>
                <a:latin typeface="Candara" pitchFamily="34"/>
              </a:rPr>
              <a:t>Se requiere puntualidad </a:t>
            </a:r>
            <a:r>
              <a:rPr lang="es-ES" sz="1400" dirty="0">
                <a:solidFill>
                  <a:srgbClr val="000000"/>
                </a:solidFill>
                <a:latin typeface="Candara" pitchFamily="34"/>
              </a:rPr>
              <a:t>en el comienzo de las clases, después de que toque el timbre no se permite la entrada, salvo causa excepcional. Los alumnos que lleguen en transporte público o privado desde fuera de Santander, presentar horario para incluirse en la lista justificada.</a:t>
            </a:r>
          </a:p>
          <a:p>
            <a:pPr marL="342900" indent="-342900" hangingPunct="1">
              <a:buFont typeface="+mj-lt"/>
              <a:buAutoNum type="arabicParenR"/>
            </a:pPr>
            <a:r>
              <a:rPr lang="es-ES" sz="1400" dirty="0">
                <a:solidFill>
                  <a:srgbClr val="000000"/>
                </a:solidFill>
                <a:latin typeface="Candara" pitchFamily="34"/>
              </a:rPr>
              <a:t>Las </a:t>
            </a:r>
            <a:r>
              <a:rPr lang="es-ES" sz="1400" b="1" dirty="0">
                <a:solidFill>
                  <a:srgbClr val="000000"/>
                </a:solidFill>
                <a:latin typeface="Candara" pitchFamily="34"/>
              </a:rPr>
              <a:t>faltas de asistencia </a:t>
            </a:r>
            <a:r>
              <a:rPr lang="es-ES" sz="1400" dirty="0">
                <a:solidFill>
                  <a:srgbClr val="000000"/>
                </a:solidFill>
                <a:latin typeface="Candara" pitchFamily="34"/>
              </a:rPr>
              <a:t>para justificarlas, se necesita algún documento oficial. En el caso de menores de edad, sus tutores podrán justificarla.</a:t>
            </a:r>
          </a:p>
          <a:p>
            <a:pPr marL="342900" indent="-342900" hangingPunct="1">
              <a:buFont typeface="+mj-lt"/>
              <a:buAutoNum type="arabicParenR"/>
            </a:pPr>
            <a:r>
              <a:rPr lang="es-ES" sz="1400" b="1" dirty="0">
                <a:solidFill>
                  <a:srgbClr val="000000"/>
                </a:solidFill>
                <a:latin typeface="Candara" pitchFamily="34"/>
              </a:rPr>
              <a:t>No se puede comer en la clase</a:t>
            </a:r>
            <a:r>
              <a:rPr lang="es-ES" sz="1400" dirty="0">
                <a:solidFill>
                  <a:srgbClr val="000000"/>
                </a:solidFill>
                <a:latin typeface="Candara" pitchFamily="34"/>
              </a:rPr>
              <a:t>, para ello salir del colegio. </a:t>
            </a:r>
          </a:p>
          <a:p>
            <a:pPr marL="342900" indent="-342900" hangingPunct="1">
              <a:buFont typeface="+mj-lt"/>
              <a:buAutoNum type="arabicParenR"/>
            </a:pPr>
            <a:r>
              <a:rPr lang="es-ES" sz="1400" dirty="0">
                <a:solidFill>
                  <a:srgbClr val="000000"/>
                </a:solidFill>
                <a:latin typeface="Candara" pitchFamily="34"/>
              </a:rPr>
              <a:t>En el recreo las clases se cierran, se puede ir a la sala de estudios o aula tic de FP, o sino salir del centro.</a:t>
            </a:r>
          </a:p>
          <a:p>
            <a:pPr marL="342900" indent="-342900" hangingPunct="1">
              <a:buFont typeface="+mj-lt"/>
              <a:buAutoNum type="arabicParenR"/>
            </a:pPr>
            <a:r>
              <a:rPr lang="es-ES" sz="1400" dirty="0">
                <a:solidFill>
                  <a:srgbClr val="000000"/>
                </a:solidFill>
                <a:latin typeface="Candara" pitchFamily="34"/>
              </a:rPr>
              <a:t>En el descanso de 5 minutos entre clases, no se puede salir del centro.</a:t>
            </a:r>
          </a:p>
          <a:p>
            <a:pPr marL="342900" indent="-342900" hangingPunct="1">
              <a:buFont typeface="+mj-lt"/>
              <a:buAutoNum type="arabicParenR"/>
            </a:pPr>
            <a:r>
              <a:rPr lang="es-ES" sz="1400" dirty="0">
                <a:solidFill>
                  <a:srgbClr val="000000"/>
                </a:solidFill>
                <a:latin typeface="Candara" pitchFamily="34"/>
              </a:rPr>
              <a:t>Está </a:t>
            </a:r>
            <a:r>
              <a:rPr lang="es-ES" sz="1400" b="1" dirty="0">
                <a:solidFill>
                  <a:srgbClr val="000000"/>
                </a:solidFill>
                <a:latin typeface="Candara" pitchFamily="34"/>
              </a:rPr>
              <a:t>prohibido fumar </a:t>
            </a:r>
            <a:r>
              <a:rPr lang="es-ES" sz="1400" dirty="0">
                <a:solidFill>
                  <a:srgbClr val="000000"/>
                </a:solidFill>
                <a:latin typeface="Candara" pitchFamily="34"/>
              </a:rPr>
              <a:t>en las instalaciones del centro y a una distancia de hasta 100 m de la puerta del centro.</a:t>
            </a:r>
          </a:p>
          <a:p>
            <a:pPr marL="342900" indent="-342900" hangingPunct="1">
              <a:buFont typeface="+mj-lt"/>
              <a:buAutoNum type="arabicParenR"/>
            </a:pPr>
            <a:r>
              <a:rPr lang="es-ES" sz="1400" b="1" dirty="0">
                <a:solidFill>
                  <a:srgbClr val="000000"/>
                </a:solidFill>
                <a:latin typeface="Candara" pitchFamily="34"/>
              </a:rPr>
              <a:t>Nueva normativa sobre el uso del teléfono móvil</a:t>
            </a:r>
            <a:r>
              <a:rPr lang="es-ES" sz="1400" dirty="0">
                <a:solidFill>
                  <a:srgbClr val="000000"/>
                </a:solidFill>
                <a:latin typeface="Candara" pitchFamily="34"/>
              </a:rPr>
              <a:t>. Hay que silenciarlo y guardarlo a la entrada del centro, solo se permitirá si la dirección del centro da su consentimiento para las situaciones excepcionales que se soliciten. En algunos casos, cuando el profesor lo indique se podrán usar en determinadas actividades educativas. Solo se podrá usar en los 5 min de cambio de modulo y en el recreo, pero no en los pasillos.</a:t>
            </a:r>
          </a:p>
          <a:p>
            <a:pPr marL="342900" indent="-342900" hangingPunct="1"/>
            <a:endParaRPr lang="es-ES" sz="1800" dirty="0">
              <a:solidFill>
                <a:srgbClr val="000000"/>
              </a:solidFill>
              <a:latin typeface="Candara" pitchFamily="34"/>
            </a:endParaRPr>
          </a:p>
        </p:txBody>
      </p:sp>
    </p:spTree>
    <p:extLst>
      <p:ext uri="{BB962C8B-B14F-4D97-AF65-F5344CB8AC3E}">
        <p14:creationId xmlns:p14="http://schemas.microsoft.com/office/powerpoint/2010/main" val="272522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noGrp="1"/>
          </p:cNvSpPr>
          <p:nvPr>
            <p:ph type="title" idx="4294967295"/>
          </p:nvPr>
        </p:nvSpPr>
        <p:spPr>
          <a:xfrm>
            <a:off x="671760" y="775832"/>
            <a:ext cx="7808760" cy="861774"/>
          </a:xfrm>
        </p:spPr>
        <p:txBody>
          <a:bodyPr>
            <a:spAutoFit/>
          </a:bodyPr>
          <a:lstStyle>
            <a:defPPr lvl="0">
              <a:buClr>
                <a:srgbClr val="000000"/>
              </a:buClr>
              <a:buSzPct val="45000"/>
              <a:buFont typeface="StarSymbol"/>
              <a:buNone/>
            </a:defPPr>
            <a:lvl1pPr lvl="0">
              <a:buClr>
                <a:srgbClr val="000000"/>
              </a:buClr>
              <a:buSzPct val="45000"/>
              <a:buFont typeface="StarSymbol"/>
              <a:buChar char=""/>
            </a:lvl1pPr>
            <a:lvl2pPr lvl="1">
              <a:buClr>
                <a:srgbClr val="000000"/>
              </a:buClr>
              <a:buSzPct val="45000"/>
              <a:buFont typeface="StarSymbol"/>
              <a:buChar char=""/>
            </a:lvl2pPr>
            <a:lvl3pPr lvl="2">
              <a:buClr>
                <a:srgbClr val="000000"/>
              </a:buClr>
              <a:buSzPct val="45000"/>
              <a:buFont typeface="StarSymbol"/>
              <a:buChar char=""/>
            </a:lvl3pPr>
            <a:lvl4pPr lvl="3">
              <a:buClr>
                <a:srgbClr val="000000"/>
              </a:buClr>
              <a:buSzPct val="45000"/>
              <a:buFont typeface="StarSymbol"/>
              <a:buChar char=""/>
            </a:lvl4pPr>
            <a:lvl5pPr lvl="4">
              <a:buClr>
                <a:srgbClr val="000000"/>
              </a:buClr>
              <a:buSzPct val="45000"/>
              <a:buFont typeface="StarSymbol"/>
              <a:buChar char=""/>
            </a:lvl5pPr>
            <a:lvl6pPr lvl="5">
              <a:buClr>
                <a:srgbClr val="000000"/>
              </a:buClr>
              <a:buSzPct val="45000"/>
              <a:buFont typeface="StarSymbol"/>
              <a:buChar char=""/>
            </a:lvl6pPr>
            <a:lvl7pPr lvl="6">
              <a:buClr>
                <a:srgbClr val="000000"/>
              </a:buClr>
              <a:buSzPct val="45000"/>
              <a:buFont typeface="StarSymbol"/>
              <a:buChar char=""/>
            </a:lvl7pPr>
            <a:lvl8pPr lvl="7">
              <a:buClr>
                <a:srgbClr val="000000"/>
              </a:buClr>
              <a:buSzPct val="45000"/>
              <a:buFont typeface="StarSymbol"/>
              <a:buChar char=""/>
            </a:lvl8pPr>
            <a:lvl9pPr lvl="8">
              <a:buClr>
                <a:srgbClr val="000000"/>
              </a:buClr>
              <a:buSzPct val="45000"/>
              <a:buFont typeface="StarSymbol"/>
              <a:buChar char=""/>
            </a:lvl9pPr>
          </a:lstStyle>
          <a:p>
            <a:r>
              <a:rPr lang="es-ES" sz="2800" dirty="0"/>
              <a:t>1º curso de Gestión Administrativa </a:t>
            </a:r>
            <a:br>
              <a:rPr lang="es-ES" sz="2800" dirty="0"/>
            </a:br>
            <a:r>
              <a:rPr lang="es-ES" sz="2800" dirty="0"/>
              <a:t>Ángeles Custodios Santander</a:t>
            </a:r>
          </a:p>
        </p:txBody>
      </p:sp>
      <p:sp>
        <p:nvSpPr>
          <p:cNvPr id="4" name="10 CuadroTexto"/>
          <p:cNvSpPr/>
          <p:nvPr/>
        </p:nvSpPr>
        <p:spPr>
          <a:xfrm>
            <a:off x="1475656" y="1628800"/>
            <a:ext cx="6408712" cy="529204"/>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anchorCtr="0" compatLnSpc="0">
            <a:spAutoFit/>
          </a:bodyPr>
          <a:lstStyle/>
          <a:p>
            <a:pPr lvl="0"/>
            <a:r>
              <a:rPr lang="es-ES" sz="2800" b="1" u="sng" dirty="0">
                <a:solidFill>
                  <a:srgbClr val="000000"/>
                </a:solidFill>
                <a:latin typeface="Candara" pitchFamily="18"/>
                <a:ea typeface="Microsoft YaHei" pitchFamily="2"/>
                <a:cs typeface="Lucida Sans" pitchFamily="2"/>
              </a:rPr>
              <a:t>Distribución horario semanal</a:t>
            </a:r>
          </a:p>
        </p:txBody>
      </p:sp>
      <p:pic>
        <p:nvPicPr>
          <p:cNvPr id="10" name="3 Imagen"/>
          <p:cNvPicPr>
            <a:picLocks noChangeAspect="1"/>
          </p:cNvPicPr>
          <p:nvPr/>
        </p:nvPicPr>
        <p:blipFill>
          <a:blip r:embed="rId3"/>
          <a:stretch>
            <a:fillRect/>
          </a:stretch>
        </p:blipFill>
        <p:spPr>
          <a:xfrm>
            <a:off x="1392238" y="10966450"/>
            <a:ext cx="6384925" cy="1238250"/>
          </a:xfrm>
          <a:prstGeom prst="rect">
            <a:avLst/>
          </a:prstGeom>
        </p:spPr>
      </p:pic>
      <p:pic>
        <p:nvPicPr>
          <p:cNvPr id="5" name="Imagen 4">
            <a:extLst>
              <a:ext uri="{FF2B5EF4-FFF2-40B4-BE49-F238E27FC236}">
                <a16:creationId xmlns:a16="http://schemas.microsoft.com/office/drawing/2014/main" id="{6B833728-3676-4801-AE29-A4BED48C69DC}"/>
              </a:ext>
            </a:extLst>
          </p:cNvPr>
          <p:cNvPicPr>
            <a:picLocks noChangeAspect="1"/>
          </p:cNvPicPr>
          <p:nvPr/>
        </p:nvPicPr>
        <p:blipFill>
          <a:blip r:embed="rId4"/>
          <a:stretch>
            <a:fillRect/>
          </a:stretch>
        </p:blipFill>
        <p:spPr>
          <a:xfrm>
            <a:off x="611560" y="2276872"/>
            <a:ext cx="7602032" cy="3432550"/>
          </a:xfrm>
          <a:prstGeom prst="rect">
            <a:avLst/>
          </a:prstGeom>
        </p:spPr>
      </p:pic>
    </p:spTree>
    <p:extLst>
      <p:ext uri="{BB962C8B-B14F-4D97-AF65-F5344CB8AC3E}">
        <p14:creationId xmlns:p14="http://schemas.microsoft.com/office/powerpoint/2010/main" val="459940106"/>
      </p:ext>
    </p:extLst>
  </p:cSld>
  <p:clrMapOvr>
    <a:masterClrMapping/>
  </p:clrMapOvr>
  <p:transition spd="slow">
    <p:randomBar dir="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noGrp="1"/>
          </p:cNvSpPr>
          <p:nvPr>
            <p:ph type="title" idx="4294967295"/>
          </p:nvPr>
        </p:nvSpPr>
        <p:spPr>
          <a:xfrm>
            <a:off x="671760" y="775832"/>
            <a:ext cx="7808760" cy="861774"/>
          </a:xfrm>
        </p:spPr>
        <p:txBody>
          <a:bodyPr>
            <a:spAutoFit/>
          </a:bodyPr>
          <a:lstStyle>
            <a:defPPr lvl="0">
              <a:buClr>
                <a:srgbClr val="000000"/>
              </a:buClr>
              <a:buSzPct val="45000"/>
              <a:buFont typeface="StarSymbol"/>
              <a:buNone/>
            </a:defPPr>
            <a:lvl1pPr lvl="0">
              <a:buClr>
                <a:srgbClr val="000000"/>
              </a:buClr>
              <a:buSzPct val="45000"/>
              <a:buFont typeface="StarSymbol"/>
              <a:buChar char=""/>
            </a:lvl1pPr>
            <a:lvl2pPr lvl="1">
              <a:buClr>
                <a:srgbClr val="000000"/>
              </a:buClr>
              <a:buSzPct val="45000"/>
              <a:buFont typeface="StarSymbol"/>
              <a:buChar char=""/>
            </a:lvl2pPr>
            <a:lvl3pPr lvl="2">
              <a:buClr>
                <a:srgbClr val="000000"/>
              </a:buClr>
              <a:buSzPct val="45000"/>
              <a:buFont typeface="StarSymbol"/>
              <a:buChar char=""/>
            </a:lvl3pPr>
            <a:lvl4pPr lvl="3">
              <a:buClr>
                <a:srgbClr val="000000"/>
              </a:buClr>
              <a:buSzPct val="45000"/>
              <a:buFont typeface="StarSymbol"/>
              <a:buChar char=""/>
            </a:lvl4pPr>
            <a:lvl5pPr lvl="4">
              <a:buClr>
                <a:srgbClr val="000000"/>
              </a:buClr>
              <a:buSzPct val="45000"/>
              <a:buFont typeface="StarSymbol"/>
              <a:buChar char=""/>
            </a:lvl5pPr>
            <a:lvl6pPr lvl="5">
              <a:buClr>
                <a:srgbClr val="000000"/>
              </a:buClr>
              <a:buSzPct val="45000"/>
              <a:buFont typeface="StarSymbol"/>
              <a:buChar char=""/>
            </a:lvl6pPr>
            <a:lvl7pPr lvl="6">
              <a:buClr>
                <a:srgbClr val="000000"/>
              </a:buClr>
              <a:buSzPct val="45000"/>
              <a:buFont typeface="StarSymbol"/>
              <a:buChar char=""/>
            </a:lvl7pPr>
            <a:lvl8pPr lvl="7">
              <a:buClr>
                <a:srgbClr val="000000"/>
              </a:buClr>
              <a:buSzPct val="45000"/>
              <a:buFont typeface="StarSymbol"/>
              <a:buChar char=""/>
            </a:lvl8pPr>
            <a:lvl9pPr lvl="8">
              <a:buClr>
                <a:srgbClr val="000000"/>
              </a:buClr>
              <a:buSzPct val="45000"/>
              <a:buFont typeface="StarSymbol"/>
              <a:buChar char=""/>
            </a:lvl9pPr>
          </a:lstStyle>
          <a:p>
            <a:r>
              <a:rPr lang="es-ES" sz="2800" dirty="0"/>
              <a:t>1º curso de Gestión Administrativa </a:t>
            </a:r>
            <a:br>
              <a:rPr lang="es-ES" sz="2800" dirty="0"/>
            </a:br>
            <a:r>
              <a:rPr lang="es-ES" sz="2800" dirty="0"/>
              <a:t>Ángeles Custodios Santander</a:t>
            </a:r>
          </a:p>
        </p:txBody>
      </p:sp>
      <p:sp>
        <p:nvSpPr>
          <p:cNvPr id="4" name="10 CuadroTexto"/>
          <p:cNvSpPr/>
          <p:nvPr/>
        </p:nvSpPr>
        <p:spPr>
          <a:xfrm>
            <a:off x="1475656" y="1628800"/>
            <a:ext cx="6408712" cy="529204"/>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anchorCtr="0" compatLnSpc="0">
            <a:spAutoFit/>
          </a:bodyPr>
          <a:lstStyle/>
          <a:p>
            <a:pPr lvl="0"/>
            <a:r>
              <a:rPr lang="es-ES" sz="2800" b="1" u="sng" dirty="0">
                <a:solidFill>
                  <a:srgbClr val="000000"/>
                </a:solidFill>
                <a:latin typeface="Candara" pitchFamily="18"/>
                <a:ea typeface="Microsoft YaHei" pitchFamily="2"/>
                <a:cs typeface="Lucida Sans" pitchFamily="2"/>
              </a:rPr>
              <a:t>Distribución del profesorado y horario</a:t>
            </a:r>
          </a:p>
        </p:txBody>
      </p:sp>
      <p:pic>
        <p:nvPicPr>
          <p:cNvPr id="10" name="3 Imagen"/>
          <p:cNvPicPr>
            <a:picLocks noChangeAspect="1"/>
          </p:cNvPicPr>
          <p:nvPr/>
        </p:nvPicPr>
        <p:blipFill>
          <a:blip r:embed="rId3"/>
          <a:stretch>
            <a:fillRect/>
          </a:stretch>
        </p:blipFill>
        <p:spPr>
          <a:xfrm>
            <a:off x="1392238" y="10966450"/>
            <a:ext cx="6384925" cy="1238250"/>
          </a:xfrm>
          <a:prstGeom prst="rect">
            <a:avLst/>
          </a:prstGeom>
        </p:spPr>
      </p:pic>
      <p:sp>
        <p:nvSpPr>
          <p:cNvPr id="3" name="CuadroTexto 2">
            <a:extLst>
              <a:ext uri="{FF2B5EF4-FFF2-40B4-BE49-F238E27FC236}">
                <a16:creationId xmlns:a16="http://schemas.microsoft.com/office/drawing/2014/main" id="{7C62B041-34BF-4DA7-B11E-0587C38759D7}"/>
              </a:ext>
            </a:extLst>
          </p:cNvPr>
          <p:cNvSpPr txBox="1"/>
          <p:nvPr/>
        </p:nvSpPr>
        <p:spPr>
          <a:xfrm>
            <a:off x="899592" y="5949280"/>
            <a:ext cx="7056784" cy="369332"/>
          </a:xfrm>
          <a:prstGeom prst="rect">
            <a:avLst/>
          </a:prstGeom>
          <a:noFill/>
        </p:spPr>
        <p:txBody>
          <a:bodyPr wrap="square" rtlCol="0">
            <a:spAutoFit/>
          </a:bodyPr>
          <a:lstStyle/>
          <a:p>
            <a:r>
              <a:rPr lang="es-ES" dirty="0"/>
              <a:t>Es habitual que los alumnos negocien los libros con los compañeros de 2º.</a:t>
            </a:r>
          </a:p>
        </p:txBody>
      </p:sp>
      <p:pic>
        <p:nvPicPr>
          <p:cNvPr id="7" name="Imagen 6">
            <a:extLst>
              <a:ext uri="{FF2B5EF4-FFF2-40B4-BE49-F238E27FC236}">
                <a16:creationId xmlns:a16="http://schemas.microsoft.com/office/drawing/2014/main" id="{66FDC6E0-EB45-4ACF-BF4A-633837CCE929}"/>
              </a:ext>
            </a:extLst>
          </p:cNvPr>
          <p:cNvPicPr>
            <a:picLocks noChangeAspect="1"/>
          </p:cNvPicPr>
          <p:nvPr/>
        </p:nvPicPr>
        <p:blipFill>
          <a:blip r:embed="rId4"/>
          <a:stretch>
            <a:fillRect/>
          </a:stretch>
        </p:blipFill>
        <p:spPr>
          <a:xfrm>
            <a:off x="539552" y="2348880"/>
            <a:ext cx="7808760" cy="3215605"/>
          </a:xfrm>
          <a:prstGeom prst="rect">
            <a:avLst/>
          </a:prstGeom>
        </p:spPr>
      </p:pic>
    </p:spTree>
    <p:extLst>
      <p:ext uri="{BB962C8B-B14F-4D97-AF65-F5344CB8AC3E}">
        <p14:creationId xmlns:p14="http://schemas.microsoft.com/office/powerpoint/2010/main" val="3852705108"/>
      </p:ext>
    </p:extLst>
  </p:cSld>
  <p:clrMapOvr>
    <a:masterClrMapping/>
  </p:clrMapOvr>
  <p:transition spd="slow">
    <p:randomBar dir="vert"/>
  </p:transition>
</p:sld>
</file>

<file path=ppt/slides/slide9.xml><?xml version="1.0" encoding="utf-8"?>
<p:sld xmlns:a="http://schemas.openxmlformats.org/drawingml/2006/main" xmlns:r="http://schemas.openxmlformats.org/officeDocument/2006/relationships" xmlns:p="http://schemas.openxmlformats.org/presentationml/2006/main">
  <p:cSld name="page5">
    <p:spTree>
      <p:nvGrpSpPr>
        <p:cNvPr id="1" name=""/>
        <p:cNvGrpSpPr/>
        <p:nvPr/>
      </p:nvGrpSpPr>
      <p:grpSpPr>
        <a:xfrm>
          <a:off x="0" y="0"/>
          <a:ext cx="0" cy="0"/>
          <a:chOff x="0" y="0"/>
          <a:chExt cx="0" cy="0"/>
        </a:xfrm>
      </p:grpSpPr>
      <p:sp>
        <p:nvSpPr>
          <p:cNvPr id="2" name="1 Título"/>
          <p:cNvSpPr txBox="1">
            <a:spLocks noGrp="1"/>
          </p:cNvSpPr>
          <p:nvPr>
            <p:ph type="title" idx="4294967295"/>
          </p:nvPr>
        </p:nvSpPr>
        <p:spPr>
          <a:xfrm>
            <a:off x="671760" y="721972"/>
            <a:ext cx="7808760" cy="969496"/>
          </a:xfrm>
        </p:spPr>
        <p:txBody>
          <a:bodyPr>
            <a:spAutoFit/>
          </a:bodyPr>
          <a:lstStyle>
            <a:defPPr lvl="0">
              <a:buClr>
                <a:srgbClr val="000000"/>
              </a:buClr>
              <a:buSzPct val="45000"/>
              <a:buFont typeface="StarSymbol"/>
              <a:buNone/>
            </a:defPPr>
            <a:lvl1pPr lvl="0">
              <a:buClr>
                <a:srgbClr val="000000"/>
              </a:buClr>
              <a:buSzPct val="45000"/>
              <a:buFont typeface="StarSymbol"/>
              <a:buChar char=""/>
            </a:lvl1pPr>
            <a:lvl2pPr lvl="1">
              <a:buClr>
                <a:srgbClr val="000000"/>
              </a:buClr>
              <a:buSzPct val="45000"/>
              <a:buFont typeface="StarSymbol"/>
              <a:buChar char=""/>
            </a:lvl2pPr>
            <a:lvl3pPr lvl="2">
              <a:buClr>
                <a:srgbClr val="000000"/>
              </a:buClr>
              <a:buSzPct val="45000"/>
              <a:buFont typeface="StarSymbol"/>
              <a:buChar char=""/>
            </a:lvl3pPr>
            <a:lvl4pPr lvl="3">
              <a:buClr>
                <a:srgbClr val="000000"/>
              </a:buClr>
              <a:buSzPct val="45000"/>
              <a:buFont typeface="StarSymbol"/>
              <a:buChar char=""/>
            </a:lvl4pPr>
            <a:lvl5pPr lvl="4">
              <a:buClr>
                <a:srgbClr val="000000"/>
              </a:buClr>
              <a:buSzPct val="45000"/>
              <a:buFont typeface="StarSymbol"/>
              <a:buChar char=""/>
            </a:lvl5pPr>
            <a:lvl6pPr lvl="5">
              <a:buClr>
                <a:srgbClr val="000000"/>
              </a:buClr>
              <a:buSzPct val="45000"/>
              <a:buFont typeface="StarSymbol"/>
              <a:buChar char=""/>
            </a:lvl6pPr>
            <a:lvl7pPr lvl="6">
              <a:buClr>
                <a:srgbClr val="000000"/>
              </a:buClr>
              <a:buSzPct val="45000"/>
              <a:buFont typeface="StarSymbol"/>
              <a:buChar char=""/>
            </a:lvl7pPr>
            <a:lvl8pPr lvl="7">
              <a:buClr>
                <a:srgbClr val="000000"/>
              </a:buClr>
              <a:buSzPct val="45000"/>
              <a:buFont typeface="StarSymbol"/>
              <a:buChar char=""/>
            </a:lvl8pPr>
            <a:lvl9pPr lvl="8">
              <a:buClr>
                <a:srgbClr val="000000"/>
              </a:buClr>
              <a:buSzPct val="45000"/>
              <a:buFont typeface="StarSymbol"/>
              <a:buChar char=""/>
            </a:lvl9pPr>
          </a:lstStyle>
          <a:p>
            <a:r>
              <a:rPr lang="es-ES" dirty="0"/>
              <a:t>1º curso de Gestión Administrativa </a:t>
            </a:r>
            <a:r>
              <a:rPr lang="es-ES" sz="3200" dirty="0"/>
              <a:t>Ángeles Custodios Santander</a:t>
            </a:r>
            <a:endParaRPr lang="es-ES" dirty="0"/>
          </a:p>
        </p:txBody>
      </p:sp>
      <p:sp>
        <p:nvSpPr>
          <p:cNvPr id="4" name="10 CuadroTexto"/>
          <p:cNvSpPr/>
          <p:nvPr/>
        </p:nvSpPr>
        <p:spPr>
          <a:xfrm>
            <a:off x="2273039" y="1772816"/>
            <a:ext cx="3846960" cy="529204"/>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anchorCtr="0" compatLnSpc="0">
            <a:spAutoFit/>
          </a:bodyPr>
          <a:lstStyle/>
          <a:p>
            <a:pPr marL="0" marR="0" lvl="0" indent="0" algn="l" rtl="0" hangingPunct="1">
              <a:lnSpc>
                <a:spcPct val="100000"/>
              </a:lnSpc>
              <a:spcBef>
                <a:spcPts val="0"/>
              </a:spcBef>
              <a:spcAft>
                <a:spcPts val="0"/>
              </a:spcAft>
              <a:buNone/>
              <a:tabLst/>
              <a:defRPr sz="1800"/>
            </a:pPr>
            <a:r>
              <a:rPr lang="es-ES" sz="2800" b="1" i="0" u="sng" strike="noStrike" kern="1200" spc="0" dirty="0">
                <a:ln>
                  <a:noFill/>
                </a:ln>
                <a:solidFill>
                  <a:srgbClr val="000000"/>
                </a:solidFill>
                <a:uFillTx/>
                <a:latin typeface="Candara" pitchFamily="18"/>
                <a:ea typeface="Microsoft YaHei" pitchFamily="2"/>
                <a:cs typeface="Lucida Sans" pitchFamily="2"/>
              </a:rPr>
              <a:t>Módulos de 1º curso</a:t>
            </a:r>
          </a:p>
        </p:txBody>
      </p:sp>
      <p:sp>
        <p:nvSpPr>
          <p:cNvPr id="6" name="5 Rectángulo"/>
          <p:cNvSpPr/>
          <p:nvPr/>
        </p:nvSpPr>
        <p:spPr>
          <a:xfrm>
            <a:off x="467544" y="2204864"/>
            <a:ext cx="7992888" cy="4955203"/>
          </a:xfrm>
          <a:prstGeom prst="rect">
            <a:avLst/>
          </a:prstGeom>
        </p:spPr>
        <p:txBody>
          <a:bodyPr wrap="square">
            <a:spAutoFit/>
          </a:bodyPr>
          <a:lstStyle/>
          <a:p>
            <a:endParaRPr lang="es-ES" sz="1600" dirty="0"/>
          </a:p>
          <a:p>
            <a:pPr marL="457200" indent="-457200">
              <a:buFont typeface="+mj-lt"/>
              <a:buAutoNum type="arabicPeriod"/>
            </a:pPr>
            <a:r>
              <a:rPr lang="es-ES" sz="1600" b="1" dirty="0"/>
              <a:t>Técnica Contable</a:t>
            </a:r>
            <a:r>
              <a:rPr lang="es-ES" sz="1600" dirty="0"/>
              <a:t>: los alumnos aprenden la base para registrar las operaciones que hacen las empresas, primero en papel y luego en ordenador.</a:t>
            </a:r>
          </a:p>
          <a:p>
            <a:pPr marL="457200" indent="-457200">
              <a:buFont typeface="+mj-lt"/>
              <a:buAutoNum type="arabicPeriod"/>
            </a:pPr>
            <a:r>
              <a:rPr lang="es-ES" sz="1600" b="1" dirty="0"/>
              <a:t>Tratamiento informático de la información: </a:t>
            </a:r>
            <a:r>
              <a:rPr lang="es-ES" sz="1600" dirty="0"/>
              <a:t>Manejo de hojas de calculo, procesadores de textos, bases de datos, mecanografía, etc.</a:t>
            </a:r>
          </a:p>
          <a:p>
            <a:pPr marL="457200" indent="-457200">
              <a:buFont typeface="+mj-lt"/>
              <a:buAutoNum type="arabicPeriod"/>
            </a:pPr>
            <a:r>
              <a:rPr lang="es-ES" sz="1600" b="1" dirty="0"/>
              <a:t>Operaciones Administrativas de la Compra-venta</a:t>
            </a:r>
            <a:r>
              <a:rPr lang="es-ES" sz="1600" dirty="0"/>
              <a:t>:  Realizar las principales gestiones administrativas del proceso comercial. </a:t>
            </a:r>
          </a:p>
          <a:p>
            <a:pPr marL="457200" indent="-457200">
              <a:buFont typeface="+mj-lt"/>
              <a:buAutoNum type="arabicPeriod"/>
            </a:pPr>
            <a:r>
              <a:rPr lang="es-ES" sz="1600" b="1" dirty="0"/>
              <a:t>Comunicación empresarial y atención al cliente</a:t>
            </a:r>
            <a:r>
              <a:rPr lang="es-ES" sz="1600" dirty="0"/>
              <a:t>: desarrollo de habilidades comunicativas, para relacionarte dentro de las empresas</a:t>
            </a:r>
          </a:p>
          <a:p>
            <a:pPr marL="457200" indent="-457200">
              <a:buFont typeface="+mj-lt"/>
              <a:buAutoNum type="arabicPeriod"/>
            </a:pPr>
            <a:r>
              <a:rPr lang="es-ES" sz="1600" b="1" dirty="0"/>
              <a:t>IPE 1: </a:t>
            </a:r>
            <a:r>
              <a:rPr lang="es-ES" sz="1600" dirty="0"/>
              <a:t>Nociones básicas de  derecho laboral, prevención de riesgos laborales y primeros auxilios. (Habilitación)</a:t>
            </a:r>
          </a:p>
          <a:p>
            <a:pPr marL="457200" indent="-457200">
              <a:buFont typeface="+mj-lt"/>
              <a:buAutoNum type="arabicPeriod"/>
            </a:pPr>
            <a:r>
              <a:rPr lang="es-ES" sz="1600" b="1" dirty="0"/>
              <a:t>Inglés</a:t>
            </a:r>
            <a:r>
              <a:rPr lang="es-ES" sz="1600" dirty="0"/>
              <a:t>: Conceptos básicos de Inglés relacionados con la rama administrativa de las empresas.</a:t>
            </a:r>
          </a:p>
          <a:p>
            <a:pPr marL="457200" indent="-457200">
              <a:buFont typeface="+mj-lt"/>
              <a:buAutoNum type="arabicPeriod"/>
            </a:pPr>
            <a:r>
              <a:rPr lang="es-ES" sz="1600" b="1" dirty="0"/>
              <a:t>Empresa y Administración</a:t>
            </a:r>
            <a:r>
              <a:rPr lang="es-ES" sz="1600" dirty="0"/>
              <a:t>: Conocer como funciona la administración pública.</a:t>
            </a:r>
          </a:p>
          <a:p>
            <a:pPr marL="457200" indent="-457200">
              <a:buFont typeface="+mj-lt"/>
              <a:buAutoNum type="arabicPeriod"/>
            </a:pPr>
            <a:r>
              <a:rPr lang="es-ES" sz="1600" b="1" dirty="0"/>
              <a:t>Sostenibilidad</a:t>
            </a:r>
            <a:r>
              <a:rPr lang="es-ES" sz="1600" dirty="0"/>
              <a:t>: Diferentes conocimientos de como desarrollar</a:t>
            </a:r>
          </a:p>
          <a:p>
            <a:r>
              <a:rPr lang="es-ES" sz="1600" dirty="0"/>
              <a:t>          una empresa mas sostenible.. </a:t>
            </a:r>
          </a:p>
          <a:p>
            <a:endParaRPr lang="es-ES" sz="1600" dirty="0"/>
          </a:p>
          <a:p>
            <a:pPr marL="457200" indent="-457200">
              <a:buFont typeface="+mj-lt"/>
              <a:buAutoNum type="arabicPeriod"/>
            </a:pPr>
            <a:endParaRPr lang="es-ES" sz="2000" dirty="0"/>
          </a:p>
          <a:p>
            <a:pPr lvl="0"/>
            <a:endParaRPr lang="es-ES" sz="2400" dirty="0">
              <a:solidFill>
                <a:srgbClr val="000000"/>
              </a:solidFill>
              <a:latin typeface="Candara" pitchFamily="18"/>
              <a:ea typeface="Microsoft YaHei" pitchFamily="2"/>
              <a:cs typeface="Lucida Sans" pitchFamily="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page6">
    <p:spTree>
      <p:nvGrpSpPr>
        <p:cNvPr id="1" name=""/>
        <p:cNvGrpSpPr/>
        <p:nvPr/>
      </p:nvGrpSpPr>
      <p:grpSpPr>
        <a:xfrm>
          <a:off x="0" y="0"/>
          <a:ext cx="0" cy="0"/>
          <a:chOff x="0" y="0"/>
          <a:chExt cx="0" cy="0"/>
        </a:xfrm>
      </p:grpSpPr>
      <p:sp>
        <p:nvSpPr>
          <p:cNvPr id="2" name="1 Título"/>
          <p:cNvSpPr txBox="1">
            <a:spLocks noGrp="1"/>
          </p:cNvSpPr>
          <p:nvPr>
            <p:ph type="title" idx="4294967295"/>
          </p:nvPr>
        </p:nvSpPr>
        <p:spPr>
          <a:xfrm>
            <a:off x="671760" y="775832"/>
            <a:ext cx="7808760" cy="861774"/>
          </a:xfrm>
        </p:spPr>
        <p:txBody>
          <a:bodyPr>
            <a:spAutoFit/>
          </a:bodyPr>
          <a:lstStyle>
            <a:defPPr lvl="0">
              <a:buClr>
                <a:srgbClr val="000000"/>
              </a:buClr>
              <a:buSzPct val="45000"/>
              <a:buFont typeface="StarSymbol"/>
              <a:buNone/>
            </a:defPPr>
            <a:lvl1pPr lvl="0">
              <a:buClr>
                <a:srgbClr val="000000"/>
              </a:buClr>
              <a:buSzPct val="45000"/>
              <a:buFont typeface="StarSymbol"/>
              <a:buChar char=""/>
            </a:lvl1pPr>
            <a:lvl2pPr lvl="1">
              <a:buClr>
                <a:srgbClr val="000000"/>
              </a:buClr>
              <a:buSzPct val="45000"/>
              <a:buFont typeface="StarSymbol"/>
              <a:buChar char=""/>
            </a:lvl2pPr>
            <a:lvl3pPr lvl="2">
              <a:buClr>
                <a:srgbClr val="000000"/>
              </a:buClr>
              <a:buSzPct val="45000"/>
              <a:buFont typeface="StarSymbol"/>
              <a:buChar char=""/>
            </a:lvl3pPr>
            <a:lvl4pPr lvl="3">
              <a:buClr>
                <a:srgbClr val="000000"/>
              </a:buClr>
              <a:buSzPct val="45000"/>
              <a:buFont typeface="StarSymbol"/>
              <a:buChar char=""/>
            </a:lvl4pPr>
            <a:lvl5pPr lvl="4">
              <a:buClr>
                <a:srgbClr val="000000"/>
              </a:buClr>
              <a:buSzPct val="45000"/>
              <a:buFont typeface="StarSymbol"/>
              <a:buChar char=""/>
            </a:lvl5pPr>
            <a:lvl6pPr lvl="5">
              <a:buClr>
                <a:srgbClr val="000000"/>
              </a:buClr>
              <a:buSzPct val="45000"/>
              <a:buFont typeface="StarSymbol"/>
              <a:buChar char=""/>
            </a:lvl6pPr>
            <a:lvl7pPr lvl="6">
              <a:buClr>
                <a:srgbClr val="000000"/>
              </a:buClr>
              <a:buSzPct val="45000"/>
              <a:buFont typeface="StarSymbol"/>
              <a:buChar char=""/>
            </a:lvl7pPr>
            <a:lvl8pPr lvl="7">
              <a:buClr>
                <a:srgbClr val="000000"/>
              </a:buClr>
              <a:buSzPct val="45000"/>
              <a:buFont typeface="StarSymbol"/>
              <a:buChar char=""/>
            </a:lvl8pPr>
            <a:lvl9pPr lvl="8">
              <a:buClr>
                <a:srgbClr val="000000"/>
              </a:buClr>
              <a:buSzPct val="45000"/>
              <a:buFont typeface="StarSymbol"/>
              <a:buChar char=""/>
            </a:lvl9pPr>
          </a:lstStyle>
          <a:p>
            <a:r>
              <a:rPr lang="es-ES" sz="2800" dirty="0"/>
              <a:t>1º curso de Gestión Administrativa </a:t>
            </a:r>
            <a:br>
              <a:rPr lang="es-ES" sz="2800" dirty="0"/>
            </a:br>
            <a:r>
              <a:rPr lang="es-ES" sz="2800" dirty="0"/>
              <a:t>Ángeles Custodios Santander</a:t>
            </a:r>
          </a:p>
        </p:txBody>
      </p:sp>
      <p:sp>
        <p:nvSpPr>
          <p:cNvPr id="7" name="6 CuadroTexto"/>
          <p:cNvSpPr txBox="1"/>
          <p:nvPr/>
        </p:nvSpPr>
        <p:spPr>
          <a:xfrm>
            <a:off x="565439" y="2047877"/>
            <a:ext cx="7776864" cy="615553"/>
          </a:xfrm>
          <a:prstGeom prst="rect">
            <a:avLst/>
          </a:prstGeom>
          <a:noFill/>
        </p:spPr>
        <p:txBody>
          <a:bodyPr wrap="square" rtlCol="0" anchor="b" anchorCtr="1">
            <a:spAutoFit/>
          </a:bodyPr>
          <a:lstStyle/>
          <a:p>
            <a:r>
              <a:rPr lang="es-ES" sz="1600" b="1" dirty="0"/>
              <a:t>1. Tratamiento de Documentación Contable</a:t>
            </a:r>
            <a:r>
              <a:rPr lang="es-ES" sz="1600" dirty="0"/>
              <a:t>: </a:t>
            </a:r>
            <a:r>
              <a:rPr lang="es-ES" sz="1400" dirty="0"/>
              <a:t>los alumnos aprenden a registrar las operaciones según los documentos reales que manejan las empresas, a través del programa </a:t>
            </a:r>
            <a:r>
              <a:rPr lang="es-ES" sz="1400" dirty="0" err="1"/>
              <a:t>Contasol</a:t>
            </a:r>
            <a:r>
              <a:rPr lang="es-ES" dirty="0"/>
              <a:t> .</a:t>
            </a:r>
            <a:endParaRPr lang="es-ES" sz="2000" dirty="0"/>
          </a:p>
        </p:txBody>
      </p:sp>
      <p:sp>
        <p:nvSpPr>
          <p:cNvPr id="8" name="7 CuadroTexto"/>
          <p:cNvSpPr txBox="1"/>
          <p:nvPr/>
        </p:nvSpPr>
        <p:spPr>
          <a:xfrm>
            <a:off x="742461" y="2576102"/>
            <a:ext cx="7422819" cy="2677656"/>
          </a:xfrm>
          <a:prstGeom prst="rect">
            <a:avLst/>
          </a:prstGeom>
          <a:noFill/>
        </p:spPr>
        <p:txBody>
          <a:bodyPr wrap="square" rtlCol="0">
            <a:spAutoFit/>
          </a:bodyPr>
          <a:lstStyle/>
          <a:p>
            <a:r>
              <a:rPr lang="es-ES" sz="1600" b="1" dirty="0"/>
              <a:t>2. </a:t>
            </a:r>
            <a:r>
              <a:rPr lang="es-ES" sz="1600" b="1" dirty="0" err="1"/>
              <a:t>Operac</a:t>
            </a:r>
            <a:r>
              <a:rPr lang="es-ES" sz="1600" b="1" dirty="0"/>
              <a:t>. </a:t>
            </a:r>
            <a:r>
              <a:rPr lang="es-ES" sz="1600" b="1" dirty="0" err="1"/>
              <a:t>Aux</a:t>
            </a:r>
            <a:r>
              <a:rPr lang="es-ES" sz="1600" b="1" dirty="0"/>
              <a:t>. de Tesorería: </a:t>
            </a:r>
            <a:r>
              <a:rPr lang="es-ES" sz="1400" dirty="0"/>
              <a:t>se enseña el funcionamiento del Sistema Financiero, calculo de interés, préstamos, seguros y control de la tesorería de una  empresa.</a:t>
            </a:r>
          </a:p>
          <a:p>
            <a:r>
              <a:rPr lang="es-ES" sz="1600" b="1" dirty="0"/>
              <a:t>3. Empresa en el aula:  </a:t>
            </a:r>
            <a:r>
              <a:rPr lang="es-ES" sz="1400" dirty="0"/>
              <a:t>Realizan operaciones de los diferentes departamentos que tienen las empresas.</a:t>
            </a:r>
            <a:endParaRPr lang="es-ES" sz="1600" dirty="0"/>
          </a:p>
          <a:p>
            <a:r>
              <a:rPr lang="es-ES" sz="1600" dirty="0"/>
              <a:t>4. </a:t>
            </a:r>
            <a:r>
              <a:rPr lang="es-ES" sz="1600" b="1" dirty="0"/>
              <a:t>Digitalización</a:t>
            </a:r>
            <a:r>
              <a:rPr lang="es-ES" sz="1600" dirty="0"/>
              <a:t>: </a:t>
            </a:r>
            <a:r>
              <a:rPr lang="es-ES" sz="1400" dirty="0"/>
              <a:t>dota al alumnado de las competencias tecnológicas necesarias para desenvolverse y mejorar los procesos en el entorno laboral</a:t>
            </a:r>
          </a:p>
          <a:p>
            <a:r>
              <a:rPr lang="es-ES" sz="1600" dirty="0"/>
              <a:t>5</a:t>
            </a:r>
            <a:r>
              <a:rPr lang="es-ES" sz="1600" b="1" dirty="0"/>
              <a:t>. IPE II</a:t>
            </a:r>
            <a:r>
              <a:rPr lang="es-ES" sz="1600" dirty="0"/>
              <a:t>: </a:t>
            </a:r>
            <a:r>
              <a:rPr lang="es-ES" sz="1400" dirty="0"/>
              <a:t>trabaja sobre contenidos como la inserción laboral, emprendimiento, etc..</a:t>
            </a:r>
          </a:p>
          <a:p>
            <a:r>
              <a:rPr lang="es-ES" sz="1600" dirty="0"/>
              <a:t>6. </a:t>
            </a:r>
            <a:r>
              <a:rPr lang="es-ES" sz="1600" b="1" dirty="0"/>
              <a:t>Recursos Humanos</a:t>
            </a:r>
            <a:r>
              <a:rPr lang="es-ES" sz="1600" dirty="0"/>
              <a:t>:  </a:t>
            </a:r>
            <a:r>
              <a:rPr lang="es-ES" sz="1400" dirty="0"/>
              <a:t>además de los conocimientos técnicos, se busca </a:t>
            </a:r>
            <a:r>
              <a:rPr lang="es-ES" sz="1400" dirty="0" err="1"/>
              <a:t>adquier</a:t>
            </a:r>
            <a:r>
              <a:rPr lang="es-ES" sz="1400" dirty="0"/>
              <a:t> capacidades y habilidades de dirección y liderazgo, motivación del equipo, organización y capacidad comunicativa.</a:t>
            </a:r>
          </a:p>
          <a:p>
            <a:r>
              <a:rPr lang="es-ES" sz="1400" dirty="0"/>
              <a:t>7- </a:t>
            </a:r>
            <a:r>
              <a:rPr lang="es-ES" sz="1400" b="1" dirty="0" err="1"/>
              <a:t>Optativa:</a:t>
            </a:r>
            <a:r>
              <a:rPr lang="es-ES" sz="1400" dirty="0" err="1"/>
              <a:t>Fiscalidad</a:t>
            </a:r>
            <a:r>
              <a:rPr lang="es-ES" sz="1400" dirty="0"/>
              <a:t> Aplicada al IRPF:</a:t>
            </a:r>
          </a:p>
          <a:p>
            <a:endParaRPr lang="es-ES" dirty="0"/>
          </a:p>
        </p:txBody>
      </p:sp>
      <p:sp>
        <p:nvSpPr>
          <p:cNvPr id="10" name="9 CuadroTexto"/>
          <p:cNvSpPr txBox="1"/>
          <p:nvPr/>
        </p:nvSpPr>
        <p:spPr>
          <a:xfrm>
            <a:off x="627600" y="4974172"/>
            <a:ext cx="4072697" cy="1107996"/>
          </a:xfrm>
          <a:prstGeom prst="rect">
            <a:avLst/>
          </a:prstGeom>
          <a:noFill/>
        </p:spPr>
        <p:txBody>
          <a:bodyPr wrap="square" rtlCol="0">
            <a:spAutoFit/>
          </a:bodyPr>
          <a:lstStyle/>
          <a:p>
            <a:r>
              <a:rPr lang="es-ES" b="1" dirty="0"/>
              <a:t>F.E.M. Formación en Empresas:</a:t>
            </a:r>
            <a:r>
              <a:rPr lang="es-ES" dirty="0"/>
              <a:t> </a:t>
            </a:r>
            <a:r>
              <a:rPr lang="es-ES" sz="1600" dirty="0"/>
              <a:t>periodo de 500 horas en el que los estudiantes realizan </a:t>
            </a:r>
            <a:r>
              <a:rPr lang="es-ES" sz="1600" dirty="0" err="1"/>
              <a:t>práctias</a:t>
            </a:r>
            <a:r>
              <a:rPr lang="es-ES" sz="1600" dirty="0"/>
              <a:t> en empresas externas relacionadas con los estudios finalizados.</a:t>
            </a:r>
          </a:p>
        </p:txBody>
      </p:sp>
      <p:sp>
        <p:nvSpPr>
          <p:cNvPr id="11" name="10 CuadroTexto"/>
          <p:cNvSpPr/>
          <p:nvPr/>
        </p:nvSpPr>
        <p:spPr>
          <a:xfrm>
            <a:off x="3131840" y="1675190"/>
            <a:ext cx="2232248" cy="37268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anchorCtr="0" compatLnSpc="0">
            <a:spAutoFit/>
          </a:bodyPr>
          <a:lstStyle/>
          <a:p>
            <a:pPr marL="0" marR="0" lvl="0" indent="0" algn="l" rtl="0" hangingPunct="1">
              <a:lnSpc>
                <a:spcPct val="100000"/>
              </a:lnSpc>
              <a:spcBef>
                <a:spcPts val="0"/>
              </a:spcBef>
              <a:spcAft>
                <a:spcPts val="0"/>
              </a:spcAft>
              <a:buNone/>
              <a:tabLst/>
              <a:defRPr sz="1800"/>
            </a:pPr>
            <a:r>
              <a:rPr lang="es-ES" b="1" i="0" u="sng" strike="noStrike" kern="1200" spc="0" dirty="0">
                <a:ln>
                  <a:noFill/>
                </a:ln>
                <a:solidFill>
                  <a:srgbClr val="000000"/>
                </a:solidFill>
                <a:uFillTx/>
                <a:latin typeface="Candara" pitchFamily="18"/>
                <a:ea typeface="Microsoft YaHei" pitchFamily="2"/>
                <a:cs typeface="Lucida Sans" pitchFamily="2"/>
              </a:rPr>
              <a:t>Módulos de </a:t>
            </a:r>
            <a:r>
              <a:rPr lang="es-ES" b="1" u="sng" dirty="0">
                <a:solidFill>
                  <a:srgbClr val="000000"/>
                </a:solidFill>
                <a:latin typeface="Candara" pitchFamily="18"/>
                <a:ea typeface="Microsoft YaHei" pitchFamily="2"/>
                <a:cs typeface="Lucida Sans" pitchFamily="2"/>
              </a:rPr>
              <a:t>2</a:t>
            </a:r>
            <a:r>
              <a:rPr lang="es-ES" b="1" i="0" u="sng" strike="noStrike" kern="1200" spc="0" dirty="0">
                <a:ln>
                  <a:noFill/>
                </a:ln>
                <a:solidFill>
                  <a:srgbClr val="000000"/>
                </a:solidFill>
                <a:uFillTx/>
                <a:latin typeface="Candara" pitchFamily="18"/>
                <a:ea typeface="Microsoft YaHei" pitchFamily="2"/>
                <a:cs typeface="Lucida Sans" pitchFamily="2"/>
              </a:rPr>
              <a:t>º curso</a:t>
            </a:r>
          </a:p>
        </p:txBody>
      </p:sp>
      <p:pic>
        <p:nvPicPr>
          <p:cNvPr id="4" name="Imagen 3">
            <a:extLst>
              <a:ext uri="{FF2B5EF4-FFF2-40B4-BE49-F238E27FC236}">
                <a16:creationId xmlns:a16="http://schemas.microsoft.com/office/drawing/2014/main" id="{BD908DAB-A773-4259-A800-6EC781D199D2}"/>
              </a:ext>
            </a:extLst>
          </p:cNvPr>
          <p:cNvPicPr>
            <a:picLocks noChangeAspect="1"/>
          </p:cNvPicPr>
          <p:nvPr/>
        </p:nvPicPr>
        <p:blipFill rotWithShape="1">
          <a:blip r:embed="rId3">
            <a:extLst>
              <a:ext uri="{28A0092B-C50C-407E-A947-70E740481C1C}">
                <a14:useLocalDpi xmlns:a14="http://schemas.microsoft.com/office/drawing/2010/main" val="0"/>
              </a:ext>
            </a:extLst>
          </a:blip>
          <a:srcRect r="52977" b="85068"/>
          <a:stretch/>
        </p:blipFill>
        <p:spPr>
          <a:xfrm>
            <a:off x="4572000" y="4788578"/>
            <a:ext cx="3528392" cy="138423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page7">
    <p:spTree>
      <p:nvGrpSpPr>
        <p:cNvPr id="1" name=""/>
        <p:cNvGrpSpPr/>
        <p:nvPr/>
      </p:nvGrpSpPr>
      <p:grpSpPr>
        <a:xfrm>
          <a:off x="0" y="0"/>
          <a:ext cx="0" cy="0"/>
          <a:chOff x="0" y="0"/>
          <a:chExt cx="0" cy="0"/>
        </a:xfrm>
      </p:grpSpPr>
      <p:sp>
        <p:nvSpPr>
          <p:cNvPr id="2" name="1 Título"/>
          <p:cNvSpPr txBox="1">
            <a:spLocks noGrp="1"/>
          </p:cNvSpPr>
          <p:nvPr>
            <p:ph type="title" idx="4294967295"/>
          </p:nvPr>
        </p:nvSpPr>
        <p:spPr>
          <a:xfrm>
            <a:off x="671760" y="775832"/>
            <a:ext cx="7808760" cy="861774"/>
          </a:xfrm>
        </p:spPr>
        <p:txBody>
          <a:bodyPr>
            <a:spAutoFit/>
          </a:bodyPr>
          <a:lstStyle>
            <a:defPPr lvl="0">
              <a:buClr>
                <a:srgbClr val="000000"/>
              </a:buClr>
              <a:buSzPct val="45000"/>
              <a:buFont typeface="StarSymbol"/>
              <a:buNone/>
            </a:defPPr>
            <a:lvl1pPr lvl="0">
              <a:buClr>
                <a:srgbClr val="000000"/>
              </a:buClr>
              <a:buSzPct val="45000"/>
              <a:buFont typeface="StarSymbol"/>
              <a:buChar char=""/>
            </a:lvl1pPr>
            <a:lvl2pPr lvl="1">
              <a:buClr>
                <a:srgbClr val="000000"/>
              </a:buClr>
              <a:buSzPct val="45000"/>
              <a:buFont typeface="StarSymbol"/>
              <a:buChar char=""/>
            </a:lvl2pPr>
            <a:lvl3pPr lvl="2">
              <a:buClr>
                <a:srgbClr val="000000"/>
              </a:buClr>
              <a:buSzPct val="45000"/>
              <a:buFont typeface="StarSymbol"/>
              <a:buChar char=""/>
            </a:lvl3pPr>
            <a:lvl4pPr lvl="3">
              <a:buClr>
                <a:srgbClr val="000000"/>
              </a:buClr>
              <a:buSzPct val="45000"/>
              <a:buFont typeface="StarSymbol"/>
              <a:buChar char=""/>
            </a:lvl4pPr>
            <a:lvl5pPr lvl="4">
              <a:buClr>
                <a:srgbClr val="000000"/>
              </a:buClr>
              <a:buSzPct val="45000"/>
              <a:buFont typeface="StarSymbol"/>
              <a:buChar char=""/>
            </a:lvl5pPr>
            <a:lvl6pPr lvl="5">
              <a:buClr>
                <a:srgbClr val="000000"/>
              </a:buClr>
              <a:buSzPct val="45000"/>
              <a:buFont typeface="StarSymbol"/>
              <a:buChar char=""/>
            </a:lvl6pPr>
            <a:lvl7pPr lvl="6">
              <a:buClr>
                <a:srgbClr val="000000"/>
              </a:buClr>
              <a:buSzPct val="45000"/>
              <a:buFont typeface="StarSymbol"/>
              <a:buChar char=""/>
            </a:lvl7pPr>
            <a:lvl8pPr lvl="7">
              <a:buClr>
                <a:srgbClr val="000000"/>
              </a:buClr>
              <a:buSzPct val="45000"/>
              <a:buFont typeface="StarSymbol"/>
              <a:buChar char=""/>
            </a:lvl8pPr>
            <a:lvl9pPr lvl="8">
              <a:buClr>
                <a:srgbClr val="000000"/>
              </a:buClr>
              <a:buSzPct val="45000"/>
              <a:buFont typeface="StarSymbol"/>
              <a:buChar char=""/>
            </a:lvl9pPr>
          </a:lstStyle>
          <a:p>
            <a:r>
              <a:rPr lang="es-ES" sz="2800" dirty="0"/>
              <a:t>1º curso de Gestión Administrativa </a:t>
            </a:r>
            <a:br>
              <a:rPr lang="es-ES" sz="2800" dirty="0"/>
            </a:br>
            <a:r>
              <a:rPr lang="es-ES" sz="2800" dirty="0"/>
              <a:t>Ángeles Custodios Santander</a:t>
            </a:r>
          </a:p>
        </p:txBody>
      </p:sp>
      <p:sp>
        <p:nvSpPr>
          <p:cNvPr id="3" name="2 Subtítulo"/>
          <p:cNvSpPr txBox="1">
            <a:spLocks noGrp="1"/>
          </p:cNvSpPr>
          <p:nvPr>
            <p:ph type="subTitle" idx="4294967295"/>
          </p:nvPr>
        </p:nvSpPr>
        <p:spPr>
          <a:xfrm>
            <a:off x="745919" y="1836360"/>
            <a:ext cx="7636680" cy="4525560"/>
          </a:xfrm>
        </p:spPr>
        <p:txBody>
          <a:bodyPr anchor="ctr">
            <a:spAutoFit/>
          </a:bodyPr>
          <a:lstStyle>
            <a:defPPr lvl="0">
              <a:buClr>
                <a:srgbClr val="000000"/>
              </a:buClr>
              <a:buSzPct val="45000"/>
              <a:buFont typeface="StarSymbol"/>
              <a:buNone/>
            </a:defPPr>
            <a:lvl1pPr lvl="0">
              <a:buClr>
                <a:srgbClr val="000000"/>
              </a:buClr>
              <a:buSzPct val="45000"/>
              <a:buFont typeface="StarSymbol"/>
              <a:buChar char="●"/>
            </a:lvl1pPr>
            <a:lvl2pPr lvl="1">
              <a:buClr>
                <a:srgbClr val="000000"/>
              </a:buClr>
              <a:buSzPct val="45000"/>
              <a:buFont typeface="StarSymbol"/>
              <a:buChar char="●"/>
            </a:lvl2pPr>
            <a:lvl3pPr lvl="2">
              <a:buClr>
                <a:srgbClr val="000000"/>
              </a:buClr>
              <a:buSzPct val="45000"/>
              <a:buFont typeface="StarSymbol"/>
              <a:buChar char="●"/>
            </a:lvl3pPr>
            <a:lvl4pPr lvl="3">
              <a:buClr>
                <a:srgbClr val="000000"/>
              </a:buClr>
              <a:buSzPct val="45000"/>
              <a:buFont typeface="StarSymbol"/>
              <a:buChar char="●"/>
            </a:lvl4pPr>
            <a:lvl5pPr lvl="4">
              <a:buClr>
                <a:srgbClr val="000000"/>
              </a:buClr>
              <a:buSzPct val="45000"/>
              <a:buFont typeface="StarSymbol"/>
              <a:buChar char="●"/>
            </a:lvl5pPr>
            <a:lvl6pPr lvl="5">
              <a:buClr>
                <a:srgbClr val="000000"/>
              </a:buClr>
              <a:buSzPct val="45000"/>
              <a:buFont typeface="StarSymbol"/>
              <a:buChar char="●"/>
            </a:lvl6pPr>
            <a:lvl7pPr lvl="6">
              <a:buClr>
                <a:srgbClr val="000000"/>
              </a:buClr>
              <a:buSzPct val="45000"/>
              <a:buFont typeface="StarSymbol"/>
              <a:buChar char="●"/>
            </a:lvl7pPr>
            <a:lvl8pPr lvl="7">
              <a:buClr>
                <a:srgbClr val="000000"/>
              </a:buClr>
              <a:buSzPct val="45000"/>
              <a:buFont typeface="StarSymbol"/>
              <a:buChar char="●"/>
            </a:lvl8pPr>
            <a:lvl9pPr lvl="8">
              <a:buClr>
                <a:srgbClr val="000000"/>
              </a:buClr>
              <a:buSzPct val="45000"/>
              <a:buFont typeface="StarSymbol"/>
              <a:buChar char="●"/>
            </a:lvl9pPr>
          </a:lstStyle>
          <a:p>
            <a:pPr marL="0" lvl="0" indent="0" algn="ctr" hangingPunct="1">
              <a:buNone/>
            </a:pPr>
            <a:endParaRPr lang="es-ES" sz="2400" dirty="0">
              <a:solidFill>
                <a:srgbClr val="000000"/>
              </a:solidFill>
              <a:latin typeface="Candara" pitchFamily="34"/>
            </a:endParaRPr>
          </a:p>
          <a:p>
            <a:pPr marL="0" lvl="0" indent="0" algn="ctr" hangingPunct="1">
              <a:buNone/>
            </a:pPr>
            <a:endParaRPr lang="es-ES" sz="2400" dirty="0">
              <a:solidFill>
                <a:srgbClr val="000000"/>
              </a:solidFill>
              <a:latin typeface="Candara" pitchFamily="34"/>
            </a:endParaRPr>
          </a:p>
        </p:txBody>
      </p:sp>
      <p:sp>
        <p:nvSpPr>
          <p:cNvPr id="4" name="10 CuadroTexto"/>
          <p:cNvSpPr/>
          <p:nvPr/>
        </p:nvSpPr>
        <p:spPr>
          <a:xfrm>
            <a:off x="3275856" y="1700808"/>
            <a:ext cx="3846960" cy="51696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anchorCtr="0" compatLnSpc="0">
            <a:spAutoFit/>
          </a:bodyPr>
          <a:lstStyle/>
          <a:p>
            <a:pPr marL="0" marR="0" lvl="0" indent="0" algn="l" rtl="0" hangingPunct="1">
              <a:lnSpc>
                <a:spcPct val="100000"/>
              </a:lnSpc>
              <a:spcBef>
                <a:spcPts val="0"/>
              </a:spcBef>
              <a:spcAft>
                <a:spcPts val="0"/>
              </a:spcAft>
              <a:buNone/>
              <a:tabLst/>
            </a:pPr>
            <a:r>
              <a:rPr lang="es-ES" sz="2800" b="1" i="0" u="sng" strike="noStrike" kern="1200" spc="0" dirty="0">
                <a:ln>
                  <a:noFill/>
                </a:ln>
                <a:solidFill>
                  <a:srgbClr val="000000"/>
                </a:solidFill>
                <a:uFillTx/>
                <a:latin typeface="Candara" pitchFamily="18"/>
                <a:ea typeface="Microsoft YaHei" pitchFamily="2"/>
                <a:cs typeface="Lucida Sans" pitchFamily="2"/>
              </a:rPr>
              <a:t>Evaluación</a:t>
            </a:r>
          </a:p>
        </p:txBody>
      </p:sp>
      <p:sp>
        <p:nvSpPr>
          <p:cNvPr id="5" name="7 CuadroTexto"/>
          <p:cNvSpPr/>
          <p:nvPr/>
        </p:nvSpPr>
        <p:spPr>
          <a:xfrm>
            <a:off x="576000" y="2304000"/>
            <a:ext cx="7920000" cy="811012"/>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anchorCtr="0" compatLnSpc="0">
            <a:spAutoFit/>
          </a:bodyPr>
          <a:lstStyle/>
          <a:p>
            <a:pPr marL="0" marR="0" lvl="0" indent="0" algn="l" rtl="0" hangingPunct="1">
              <a:lnSpc>
                <a:spcPct val="100000"/>
              </a:lnSpc>
              <a:spcBef>
                <a:spcPts val="0"/>
              </a:spcBef>
              <a:spcAft>
                <a:spcPts val="0"/>
              </a:spcAft>
              <a:buNone/>
              <a:tabLst/>
            </a:pPr>
            <a:r>
              <a:rPr lang="es-ES" sz="1400" b="0" i="0" u="none" strike="noStrike" kern="1200" spc="0" dirty="0">
                <a:ln>
                  <a:noFill/>
                </a:ln>
                <a:solidFill>
                  <a:srgbClr val="000000"/>
                </a:solidFill>
                <a:latin typeface="Candara" pitchFamily="18"/>
                <a:ea typeface="Microsoft YaHei" pitchFamily="2"/>
                <a:cs typeface="Lucida Sans" pitchFamily="2"/>
              </a:rPr>
              <a:t>Para pasar a 2º curso, es necesario aprobar todos los módulos de primero. Si se suspende módulos con carga de 9 horas o menos, se podrá pasar con pendientes. Si se suspende módulos con mas de 9 horas semanales, se repite curso. Nueva normativa que entra en vigor en el curso 2025-26</a:t>
            </a:r>
            <a:r>
              <a:rPr lang="es-ES" sz="1800" b="0" i="0" u="none" strike="noStrike" kern="1200" spc="0" dirty="0">
                <a:ln>
                  <a:noFill/>
                </a:ln>
                <a:solidFill>
                  <a:srgbClr val="000000"/>
                </a:solidFill>
                <a:latin typeface="Candara" pitchFamily="18"/>
                <a:ea typeface="Microsoft YaHei" pitchFamily="2"/>
                <a:cs typeface="Lucida Sans" pitchFamily="2"/>
              </a:rPr>
              <a:t>.</a:t>
            </a:r>
          </a:p>
        </p:txBody>
      </p:sp>
      <p:graphicFrame>
        <p:nvGraphicFramePr>
          <p:cNvPr id="8" name="7 Tabla"/>
          <p:cNvGraphicFramePr>
            <a:graphicFrameLocks noGrp="1"/>
          </p:cNvGraphicFramePr>
          <p:nvPr>
            <p:extLst>
              <p:ext uri="{D42A27DB-BD31-4B8C-83A1-F6EECF244321}">
                <p14:modId xmlns:p14="http://schemas.microsoft.com/office/powerpoint/2010/main" val="1632960840"/>
              </p:ext>
            </p:extLst>
          </p:nvPr>
        </p:nvGraphicFramePr>
        <p:xfrm>
          <a:off x="827584" y="3139084"/>
          <a:ext cx="7194976" cy="3007842"/>
        </p:xfrm>
        <a:graphic>
          <a:graphicData uri="http://schemas.openxmlformats.org/drawingml/2006/table">
            <a:tbl>
              <a:tblPr firstRow="1" bandRow="1">
                <a:tableStyleId>{5C22544A-7EE6-4342-B048-85BDC9FD1C3A}</a:tableStyleId>
              </a:tblPr>
              <a:tblGrid>
                <a:gridCol w="1798744">
                  <a:extLst>
                    <a:ext uri="{9D8B030D-6E8A-4147-A177-3AD203B41FA5}">
                      <a16:colId xmlns:a16="http://schemas.microsoft.com/office/drawing/2014/main" val="20000"/>
                    </a:ext>
                  </a:extLst>
                </a:gridCol>
                <a:gridCol w="1798744">
                  <a:extLst>
                    <a:ext uri="{9D8B030D-6E8A-4147-A177-3AD203B41FA5}">
                      <a16:colId xmlns:a16="http://schemas.microsoft.com/office/drawing/2014/main" val="20001"/>
                    </a:ext>
                  </a:extLst>
                </a:gridCol>
                <a:gridCol w="1798744">
                  <a:extLst>
                    <a:ext uri="{9D8B030D-6E8A-4147-A177-3AD203B41FA5}">
                      <a16:colId xmlns:a16="http://schemas.microsoft.com/office/drawing/2014/main" val="20002"/>
                    </a:ext>
                  </a:extLst>
                </a:gridCol>
                <a:gridCol w="1798744">
                  <a:extLst>
                    <a:ext uri="{9D8B030D-6E8A-4147-A177-3AD203B41FA5}">
                      <a16:colId xmlns:a16="http://schemas.microsoft.com/office/drawing/2014/main" val="20003"/>
                    </a:ext>
                  </a:extLst>
                </a:gridCol>
              </a:tblGrid>
              <a:tr h="528634">
                <a:tc>
                  <a:txBody>
                    <a:bodyPr/>
                    <a:lstStyle/>
                    <a:p>
                      <a:endParaRPr lang="es-ES" sz="1600" dirty="0"/>
                    </a:p>
                  </a:txBody>
                  <a:tcPr/>
                </a:tc>
                <a:tc>
                  <a:txBody>
                    <a:bodyPr/>
                    <a:lstStyle/>
                    <a:p>
                      <a:r>
                        <a:rPr lang="es-ES" sz="1600" dirty="0"/>
                        <a:t>Pre-evaluación</a:t>
                      </a:r>
                    </a:p>
                  </a:txBody>
                  <a:tcPr/>
                </a:tc>
                <a:tc>
                  <a:txBody>
                    <a:bodyPr/>
                    <a:lstStyle/>
                    <a:p>
                      <a:r>
                        <a:rPr lang="es-ES" sz="1600" dirty="0"/>
                        <a:t>Evaluación Ordinaria</a:t>
                      </a:r>
                    </a:p>
                  </a:txBody>
                  <a:tcPr/>
                </a:tc>
                <a:tc>
                  <a:txBody>
                    <a:bodyPr/>
                    <a:lstStyle/>
                    <a:p>
                      <a:r>
                        <a:rPr lang="es-ES" sz="1600" dirty="0"/>
                        <a:t>Entrega Notas </a:t>
                      </a:r>
                    </a:p>
                  </a:txBody>
                  <a:tcPr/>
                </a:tc>
                <a:extLst>
                  <a:ext uri="{0D108BD9-81ED-4DB2-BD59-A6C34878D82A}">
                    <a16:rowId xmlns:a16="http://schemas.microsoft.com/office/drawing/2014/main" val="10000"/>
                  </a:ext>
                </a:extLst>
              </a:tr>
              <a:tr h="52863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600" dirty="0"/>
                        <a:t>1º Trimestre</a:t>
                      </a:r>
                    </a:p>
                  </a:txBody>
                  <a:tcPr/>
                </a:tc>
                <a:tc>
                  <a:txBody>
                    <a:bodyPr/>
                    <a:lstStyle/>
                    <a:p>
                      <a:r>
                        <a:rPr lang="es-ES" sz="1600" dirty="0"/>
                        <a:t>19-octubre</a:t>
                      </a:r>
                    </a:p>
                  </a:txBody>
                  <a:tcPr/>
                </a:tc>
                <a:tc>
                  <a:txBody>
                    <a:bodyPr/>
                    <a:lstStyle/>
                    <a:p>
                      <a:r>
                        <a:rPr lang="es-ES" sz="1600" dirty="0"/>
                        <a:t>14-diciembre</a:t>
                      </a:r>
                    </a:p>
                  </a:txBody>
                  <a:tcPr/>
                </a:tc>
                <a:tc>
                  <a:txBody>
                    <a:bodyPr/>
                    <a:lstStyle/>
                    <a:p>
                      <a:r>
                        <a:rPr lang="es-ES" sz="1600" dirty="0"/>
                        <a:t>Último día del trimestre</a:t>
                      </a:r>
                    </a:p>
                  </a:txBody>
                  <a:tcPr/>
                </a:tc>
                <a:extLst>
                  <a:ext uri="{0D108BD9-81ED-4DB2-BD59-A6C34878D82A}">
                    <a16:rowId xmlns:a16="http://schemas.microsoft.com/office/drawing/2014/main" val="10001"/>
                  </a:ext>
                </a:extLst>
              </a:tr>
              <a:tr h="52863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600" dirty="0"/>
                        <a:t>2º Trimestre</a:t>
                      </a:r>
                    </a:p>
                  </a:txBody>
                  <a:tcPr/>
                </a:tc>
                <a:tc>
                  <a:txBody>
                    <a:bodyPr/>
                    <a:lstStyle/>
                    <a:p>
                      <a:endParaRPr lang="es-ES" sz="1600" dirty="0"/>
                    </a:p>
                  </a:txBody>
                  <a:tcPr/>
                </a:tc>
                <a:tc>
                  <a:txBody>
                    <a:bodyPr/>
                    <a:lstStyle/>
                    <a:p>
                      <a:r>
                        <a:rPr lang="es-ES" sz="1600" dirty="0"/>
                        <a:t>16-marzo-2027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600" dirty="0"/>
                        <a:t>Último día del trimestre</a:t>
                      </a:r>
                    </a:p>
                  </a:txBody>
                  <a:tcPr/>
                </a:tc>
                <a:extLst>
                  <a:ext uri="{0D108BD9-81ED-4DB2-BD59-A6C34878D82A}">
                    <a16:rowId xmlns:a16="http://schemas.microsoft.com/office/drawing/2014/main" val="10002"/>
                  </a:ext>
                </a:extLst>
              </a:tr>
              <a:tr h="5286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dirty="0"/>
                        <a:t>3º Trimestre</a:t>
                      </a:r>
                    </a:p>
                    <a:p>
                      <a:pPr marL="0" marR="0" indent="0" algn="l" defTabSz="914400" rtl="0" eaLnBrk="1" fontAlgn="auto" latinLnBrk="0" hangingPunct="1">
                        <a:lnSpc>
                          <a:spcPct val="100000"/>
                        </a:lnSpc>
                        <a:spcBef>
                          <a:spcPts val="0"/>
                        </a:spcBef>
                        <a:spcAft>
                          <a:spcPts val="0"/>
                        </a:spcAft>
                        <a:buClrTx/>
                        <a:buSzTx/>
                        <a:buFontTx/>
                        <a:buNone/>
                        <a:tabLst/>
                        <a:defRPr/>
                      </a:pPr>
                      <a:endParaRPr lang="es-ES" sz="1600" dirty="0"/>
                    </a:p>
                  </a:txBody>
                  <a:tcPr/>
                </a:tc>
                <a:tc>
                  <a:txBody>
                    <a:bodyPr/>
                    <a:lstStyle/>
                    <a:p>
                      <a:endParaRPr lang="es-ES"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dirty="0"/>
                        <a:t>1ª</a:t>
                      </a:r>
                      <a:r>
                        <a:rPr lang="es-ES" sz="1600" baseline="0" dirty="0"/>
                        <a:t> semana junio</a:t>
                      </a:r>
                      <a:endParaRPr lang="es-ES"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s-ES" sz="1600" dirty="0"/>
                    </a:p>
                  </a:txBody>
                  <a:tcPr/>
                </a:tc>
                <a:extLst>
                  <a:ext uri="{0D108BD9-81ED-4DB2-BD59-A6C34878D82A}">
                    <a16:rowId xmlns:a16="http://schemas.microsoft.com/office/drawing/2014/main" val="2616832746"/>
                  </a:ext>
                </a:extLst>
              </a:tr>
              <a:tr h="69136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600" b="1" dirty="0"/>
                        <a:t>Evaluación Final</a:t>
                      </a:r>
                    </a:p>
                  </a:txBody>
                  <a:tcPr/>
                </a:tc>
                <a:tc>
                  <a:txBody>
                    <a:bodyPr/>
                    <a:lstStyle/>
                    <a:p>
                      <a:endParaRPr lang="es-ES"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b="1" dirty="0"/>
                        <a:t>22-6-2027</a:t>
                      </a:r>
                    </a:p>
                    <a:p>
                      <a:pPr marL="0" marR="0" indent="0" algn="l" defTabSz="914400" rtl="0" eaLnBrk="1" fontAlgn="auto" latinLnBrk="0" hangingPunct="1">
                        <a:lnSpc>
                          <a:spcPct val="100000"/>
                        </a:lnSpc>
                        <a:spcBef>
                          <a:spcPts val="0"/>
                        </a:spcBef>
                        <a:spcAft>
                          <a:spcPts val="0"/>
                        </a:spcAft>
                        <a:buClrTx/>
                        <a:buSzTx/>
                        <a:buFontTx/>
                        <a:buNone/>
                        <a:tabLst/>
                        <a:defRPr/>
                      </a:pPr>
                      <a:endParaRPr lang="es-ES" sz="1600" dirty="0"/>
                    </a:p>
                  </a:txBody>
                  <a:tcPr/>
                </a:tc>
                <a:tc>
                  <a:txBody>
                    <a:bodyPr/>
                    <a:lstStyle/>
                    <a:p>
                      <a:endParaRPr lang="es-ES" sz="1600" dirty="0"/>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noGrp="1"/>
          </p:cNvSpPr>
          <p:nvPr>
            <p:ph type="title" idx="4294967295"/>
          </p:nvPr>
        </p:nvSpPr>
        <p:spPr>
          <a:xfrm>
            <a:off x="671760" y="775833"/>
            <a:ext cx="7808760" cy="861774"/>
          </a:xfrm>
        </p:spPr>
        <p:txBody>
          <a:bodyPr>
            <a:spAutoFit/>
          </a:bodyPr>
          <a:lstStyle>
            <a:defPPr lvl="0">
              <a:buClr>
                <a:srgbClr val="000000"/>
              </a:buClr>
              <a:buSzPct val="45000"/>
              <a:buFont typeface="StarSymbol"/>
              <a:buNone/>
            </a:defPPr>
            <a:lvl1pPr lvl="0">
              <a:buClr>
                <a:srgbClr val="000000"/>
              </a:buClr>
              <a:buSzPct val="45000"/>
              <a:buFont typeface="StarSymbol"/>
              <a:buChar char=""/>
            </a:lvl1pPr>
            <a:lvl2pPr lvl="1">
              <a:buClr>
                <a:srgbClr val="000000"/>
              </a:buClr>
              <a:buSzPct val="45000"/>
              <a:buFont typeface="StarSymbol"/>
              <a:buChar char=""/>
            </a:lvl2pPr>
            <a:lvl3pPr lvl="2">
              <a:buClr>
                <a:srgbClr val="000000"/>
              </a:buClr>
              <a:buSzPct val="45000"/>
              <a:buFont typeface="StarSymbol"/>
              <a:buChar char=""/>
            </a:lvl3pPr>
            <a:lvl4pPr lvl="3">
              <a:buClr>
                <a:srgbClr val="000000"/>
              </a:buClr>
              <a:buSzPct val="45000"/>
              <a:buFont typeface="StarSymbol"/>
              <a:buChar char=""/>
            </a:lvl4pPr>
            <a:lvl5pPr lvl="4">
              <a:buClr>
                <a:srgbClr val="000000"/>
              </a:buClr>
              <a:buSzPct val="45000"/>
              <a:buFont typeface="StarSymbol"/>
              <a:buChar char=""/>
            </a:lvl5pPr>
            <a:lvl6pPr lvl="5">
              <a:buClr>
                <a:srgbClr val="000000"/>
              </a:buClr>
              <a:buSzPct val="45000"/>
              <a:buFont typeface="StarSymbol"/>
              <a:buChar char=""/>
            </a:lvl6pPr>
            <a:lvl7pPr lvl="6">
              <a:buClr>
                <a:srgbClr val="000000"/>
              </a:buClr>
              <a:buSzPct val="45000"/>
              <a:buFont typeface="StarSymbol"/>
              <a:buChar char=""/>
            </a:lvl7pPr>
            <a:lvl8pPr lvl="7">
              <a:buClr>
                <a:srgbClr val="000000"/>
              </a:buClr>
              <a:buSzPct val="45000"/>
              <a:buFont typeface="StarSymbol"/>
              <a:buChar char=""/>
            </a:lvl8pPr>
            <a:lvl9pPr lvl="8">
              <a:buClr>
                <a:srgbClr val="000000"/>
              </a:buClr>
              <a:buSzPct val="45000"/>
              <a:buFont typeface="StarSymbol"/>
              <a:buChar char=""/>
            </a:lvl9pPr>
          </a:lstStyle>
          <a:p>
            <a:r>
              <a:rPr lang="es-ES" sz="2800" dirty="0"/>
              <a:t>1º curso de Gestión Administrativa </a:t>
            </a:r>
            <a:br>
              <a:rPr lang="es-ES" sz="2800" dirty="0"/>
            </a:br>
            <a:r>
              <a:rPr lang="es-ES" sz="2800" dirty="0"/>
              <a:t>Ángeles Custodios Santander</a:t>
            </a:r>
          </a:p>
        </p:txBody>
      </p:sp>
      <p:sp>
        <p:nvSpPr>
          <p:cNvPr id="3" name="2 Subtítulo"/>
          <p:cNvSpPr txBox="1">
            <a:spLocks noGrp="1"/>
          </p:cNvSpPr>
          <p:nvPr>
            <p:ph type="subTitle" idx="4294967295"/>
          </p:nvPr>
        </p:nvSpPr>
        <p:spPr>
          <a:xfrm>
            <a:off x="745919" y="1836360"/>
            <a:ext cx="7636680" cy="4525560"/>
          </a:xfrm>
        </p:spPr>
        <p:txBody>
          <a:bodyPr anchor="ctr">
            <a:spAutoFit/>
          </a:bodyPr>
          <a:lstStyle>
            <a:defPPr lvl="0">
              <a:buClr>
                <a:srgbClr val="000000"/>
              </a:buClr>
              <a:buSzPct val="45000"/>
              <a:buFont typeface="StarSymbol"/>
              <a:buNone/>
            </a:defPPr>
            <a:lvl1pPr lvl="0">
              <a:buClr>
                <a:srgbClr val="000000"/>
              </a:buClr>
              <a:buSzPct val="45000"/>
              <a:buFont typeface="StarSymbol"/>
              <a:buChar char="●"/>
            </a:lvl1pPr>
            <a:lvl2pPr lvl="1">
              <a:buClr>
                <a:srgbClr val="000000"/>
              </a:buClr>
              <a:buSzPct val="45000"/>
              <a:buFont typeface="StarSymbol"/>
              <a:buChar char="●"/>
            </a:lvl2pPr>
            <a:lvl3pPr lvl="2">
              <a:buClr>
                <a:srgbClr val="000000"/>
              </a:buClr>
              <a:buSzPct val="45000"/>
              <a:buFont typeface="StarSymbol"/>
              <a:buChar char="●"/>
            </a:lvl3pPr>
            <a:lvl4pPr lvl="3">
              <a:buClr>
                <a:srgbClr val="000000"/>
              </a:buClr>
              <a:buSzPct val="45000"/>
              <a:buFont typeface="StarSymbol"/>
              <a:buChar char="●"/>
            </a:lvl4pPr>
            <a:lvl5pPr lvl="4">
              <a:buClr>
                <a:srgbClr val="000000"/>
              </a:buClr>
              <a:buSzPct val="45000"/>
              <a:buFont typeface="StarSymbol"/>
              <a:buChar char="●"/>
            </a:lvl5pPr>
            <a:lvl6pPr lvl="5">
              <a:buClr>
                <a:srgbClr val="000000"/>
              </a:buClr>
              <a:buSzPct val="45000"/>
              <a:buFont typeface="StarSymbol"/>
              <a:buChar char="●"/>
            </a:lvl6pPr>
            <a:lvl7pPr lvl="6">
              <a:buClr>
                <a:srgbClr val="000000"/>
              </a:buClr>
              <a:buSzPct val="45000"/>
              <a:buFont typeface="StarSymbol"/>
              <a:buChar char="●"/>
            </a:lvl7pPr>
            <a:lvl8pPr lvl="7">
              <a:buClr>
                <a:srgbClr val="000000"/>
              </a:buClr>
              <a:buSzPct val="45000"/>
              <a:buFont typeface="StarSymbol"/>
              <a:buChar char="●"/>
            </a:lvl8pPr>
            <a:lvl9pPr lvl="8">
              <a:buClr>
                <a:srgbClr val="000000"/>
              </a:buClr>
              <a:buSzPct val="45000"/>
              <a:buFont typeface="StarSymbol"/>
              <a:buChar char="●"/>
            </a:lvl9pPr>
          </a:lstStyle>
          <a:p>
            <a:pPr marL="0" lvl="0" indent="0" algn="ctr" hangingPunct="1">
              <a:buNone/>
            </a:pPr>
            <a:endParaRPr lang="es-ES" sz="2400" dirty="0">
              <a:solidFill>
                <a:srgbClr val="000000"/>
              </a:solidFill>
              <a:latin typeface="Candara" pitchFamily="34"/>
            </a:endParaRPr>
          </a:p>
          <a:p>
            <a:pPr marL="0" lvl="0" indent="0" algn="ctr" hangingPunct="1">
              <a:buNone/>
            </a:pPr>
            <a:endParaRPr lang="es-ES" sz="2400" dirty="0">
              <a:solidFill>
                <a:srgbClr val="000000"/>
              </a:solidFill>
              <a:latin typeface="Candara" pitchFamily="34"/>
            </a:endParaRPr>
          </a:p>
        </p:txBody>
      </p:sp>
      <p:sp>
        <p:nvSpPr>
          <p:cNvPr id="4" name="10 CuadroTexto"/>
          <p:cNvSpPr/>
          <p:nvPr/>
        </p:nvSpPr>
        <p:spPr>
          <a:xfrm>
            <a:off x="1187624" y="1571758"/>
            <a:ext cx="6336704" cy="529204"/>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anchorCtr="0" compatLnSpc="0">
            <a:spAutoFit/>
          </a:bodyPr>
          <a:lstStyle/>
          <a:p>
            <a:pPr marL="0" marR="0" lvl="0" indent="0" algn="l" rtl="0" hangingPunct="1">
              <a:lnSpc>
                <a:spcPct val="100000"/>
              </a:lnSpc>
              <a:spcBef>
                <a:spcPts val="0"/>
              </a:spcBef>
              <a:spcAft>
                <a:spcPts val="0"/>
              </a:spcAft>
              <a:buNone/>
              <a:tabLst/>
              <a:defRPr sz="1800"/>
            </a:pPr>
            <a:r>
              <a:rPr lang="es-ES" sz="2800" b="1" i="0" u="sng" strike="noStrike" kern="1200" spc="0" dirty="0">
                <a:ln>
                  <a:noFill/>
                </a:ln>
                <a:solidFill>
                  <a:srgbClr val="000000"/>
                </a:solidFill>
                <a:uFillTx/>
                <a:latin typeface="Candara" pitchFamily="18"/>
                <a:ea typeface="Microsoft YaHei" pitchFamily="2"/>
                <a:cs typeface="Lucida Sans" pitchFamily="2"/>
              </a:rPr>
              <a:t>Algunas actividades culturales previstas</a:t>
            </a:r>
          </a:p>
        </p:txBody>
      </p:sp>
      <p:pic>
        <p:nvPicPr>
          <p:cNvPr id="10" name="Imagen 9">
            <a:extLst>
              <a:ext uri="{FF2B5EF4-FFF2-40B4-BE49-F238E27FC236}">
                <a16:creationId xmlns:a16="http://schemas.microsoft.com/office/drawing/2014/main" id="{26A8CFD3-DB41-4EC0-B365-7A6BA7440CF6}"/>
              </a:ext>
            </a:extLst>
          </p:cNvPr>
          <p:cNvPicPr>
            <a:picLocks noChangeAspect="1"/>
          </p:cNvPicPr>
          <p:nvPr/>
        </p:nvPicPr>
        <p:blipFill>
          <a:blip r:embed="rId3"/>
          <a:stretch>
            <a:fillRect/>
          </a:stretch>
        </p:blipFill>
        <p:spPr>
          <a:xfrm>
            <a:off x="1711069" y="2093479"/>
            <a:ext cx="5706380" cy="4255103"/>
          </a:xfrm>
          <a:prstGeom prst="rect">
            <a:avLst/>
          </a:prstGeom>
        </p:spPr>
      </p:pic>
    </p:spTree>
    <p:extLst>
      <p:ext uri="{BB962C8B-B14F-4D97-AF65-F5344CB8AC3E}">
        <p14:creationId xmlns:p14="http://schemas.microsoft.com/office/powerpoint/2010/main" val="10323827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noGrp="1"/>
          </p:cNvSpPr>
          <p:nvPr>
            <p:ph type="title" idx="4294967295"/>
          </p:nvPr>
        </p:nvSpPr>
        <p:spPr>
          <a:xfrm>
            <a:off x="671760" y="775833"/>
            <a:ext cx="7808760" cy="861774"/>
          </a:xfrm>
        </p:spPr>
        <p:txBody>
          <a:bodyPr>
            <a:spAutoFit/>
          </a:bodyPr>
          <a:lstStyle>
            <a:defPPr lvl="0">
              <a:buClr>
                <a:srgbClr val="000000"/>
              </a:buClr>
              <a:buSzPct val="45000"/>
              <a:buFont typeface="StarSymbol"/>
              <a:buNone/>
            </a:defPPr>
            <a:lvl1pPr lvl="0">
              <a:buClr>
                <a:srgbClr val="000000"/>
              </a:buClr>
              <a:buSzPct val="45000"/>
              <a:buFont typeface="StarSymbol"/>
              <a:buChar char=""/>
            </a:lvl1pPr>
            <a:lvl2pPr lvl="1">
              <a:buClr>
                <a:srgbClr val="000000"/>
              </a:buClr>
              <a:buSzPct val="45000"/>
              <a:buFont typeface="StarSymbol"/>
              <a:buChar char=""/>
            </a:lvl2pPr>
            <a:lvl3pPr lvl="2">
              <a:buClr>
                <a:srgbClr val="000000"/>
              </a:buClr>
              <a:buSzPct val="45000"/>
              <a:buFont typeface="StarSymbol"/>
              <a:buChar char=""/>
            </a:lvl3pPr>
            <a:lvl4pPr lvl="3">
              <a:buClr>
                <a:srgbClr val="000000"/>
              </a:buClr>
              <a:buSzPct val="45000"/>
              <a:buFont typeface="StarSymbol"/>
              <a:buChar char=""/>
            </a:lvl4pPr>
            <a:lvl5pPr lvl="4">
              <a:buClr>
                <a:srgbClr val="000000"/>
              </a:buClr>
              <a:buSzPct val="45000"/>
              <a:buFont typeface="StarSymbol"/>
              <a:buChar char=""/>
            </a:lvl5pPr>
            <a:lvl6pPr lvl="5">
              <a:buClr>
                <a:srgbClr val="000000"/>
              </a:buClr>
              <a:buSzPct val="45000"/>
              <a:buFont typeface="StarSymbol"/>
              <a:buChar char=""/>
            </a:lvl6pPr>
            <a:lvl7pPr lvl="6">
              <a:buClr>
                <a:srgbClr val="000000"/>
              </a:buClr>
              <a:buSzPct val="45000"/>
              <a:buFont typeface="StarSymbol"/>
              <a:buChar char=""/>
            </a:lvl7pPr>
            <a:lvl8pPr lvl="7">
              <a:buClr>
                <a:srgbClr val="000000"/>
              </a:buClr>
              <a:buSzPct val="45000"/>
              <a:buFont typeface="StarSymbol"/>
              <a:buChar char=""/>
            </a:lvl8pPr>
            <a:lvl9pPr lvl="8">
              <a:buClr>
                <a:srgbClr val="000000"/>
              </a:buClr>
              <a:buSzPct val="45000"/>
              <a:buFont typeface="StarSymbol"/>
              <a:buChar char=""/>
            </a:lvl9pPr>
          </a:lstStyle>
          <a:p>
            <a:r>
              <a:rPr lang="es-ES" sz="2800" dirty="0"/>
              <a:t>1º curso de Gestión Administrativa </a:t>
            </a:r>
            <a:br>
              <a:rPr lang="es-ES" sz="2800" dirty="0"/>
            </a:br>
            <a:r>
              <a:rPr lang="es-ES" sz="2800" dirty="0"/>
              <a:t>Ángeles Custodios Santander</a:t>
            </a:r>
          </a:p>
        </p:txBody>
      </p:sp>
      <p:sp>
        <p:nvSpPr>
          <p:cNvPr id="3" name="2 Subtítulo"/>
          <p:cNvSpPr txBox="1">
            <a:spLocks noGrp="1"/>
          </p:cNvSpPr>
          <p:nvPr>
            <p:ph type="subTitle" idx="4294967295"/>
          </p:nvPr>
        </p:nvSpPr>
        <p:spPr>
          <a:xfrm>
            <a:off x="745919" y="1836360"/>
            <a:ext cx="7636680" cy="4525560"/>
          </a:xfrm>
        </p:spPr>
        <p:txBody>
          <a:bodyPr anchor="ctr">
            <a:spAutoFit/>
          </a:bodyPr>
          <a:lstStyle>
            <a:defPPr lvl="0">
              <a:buClr>
                <a:srgbClr val="000000"/>
              </a:buClr>
              <a:buSzPct val="45000"/>
              <a:buFont typeface="StarSymbol"/>
              <a:buNone/>
            </a:defPPr>
            <a:lvl1pPr lvl="0">
              <a:buClr>
                <a:srgbClr val="000000"/>
              </a:buClr>
              <a:buSzPct val="45000"/>
              <a:buFont typeface="StarSymbol"/>
              <a:buChar char="●"/>
            </a:lvl1pPr>
            <a:lvl2pPr lvl="1">
              <a:buClr>
                <a:srgbClr val="000000"/>
              </a:buClr>
              <a:buSzPct val="45000"/>
              <a:buFont typeface="StarSymbol"/>
              <a:buChar char="●"/>
            </a:lvl2pPr>
            <a:lvl3pPr lvl="2">
              <a:buClr>
                <a:srgbClr val="000000"/>
              </a:buClr>
              <a:buSzPct val="45000"/>
              <a:buFont typeface="StarSymbol"/>
              <a:buChar char="●"/>
            </a:lvl3pPr>
            <a:lvl4pPr lvl="3">
              <a:buClr>
                <a:srgbClr val="000000"/>
              </a:buClr>
              <a:buSzPct val="45000"/>
              <a:buFont typeface="StarSymbol"/>
              <a:buChar char="●"/>
            </a:lvl4pPr>
            <a:lvl5pPr lvl="4">
              <a:buClr>
                <a:srgbClr val="000000"/>
              </a:buClr>
              <a:buSzPct val="45000"/>
              <a:buFont typeface="StarSymbol"/>
              <a:buChar char="●"/>
            </a:lvl5pPr>
            <a:lvl6pPr lvl="5">
              <a:buClr>
                <a:srgbClr val="000000"/>
              </a:buClr>
              <a:buSzPct val="45000"/>
              <a:buFont typeface="StarSymbol"/>
              <a:buChar char="●"/>
            </a:lvl6pPr>
            <a:lvl7pPr lvl="6">
              <a:buClr>
                <a:srgbClr val="000000"/>
              </a:buClr>
              <a:buSzPct val="45000"/>
              <a:buFont typeface="StarSymbol"/>
              <a:buChar char="●"/>
            </a:lvl7pPr>
            <a:lvl8pPr lvl="7">
              <a:buClr>
                <a:srgbClr val="000000"/>
              </a:buClr>
              <a:buSzPct val="45000"/>
              <a:buFont typeface="StarSymbol"/>
              <a:buChar char="●"/>
            </a:lvl8pPr>
            <a:lvl9pPr lvl="8">
              <a:buClr>
                <a:srgbClr val="000000"/>
              </a:buClr>
              <a:buSzPct val="45000"/>
              <a:buFont typeface="StarSymbol"/>
              <a:buChar char="●"/>
            </a:lvl9pPr>
          </a:lstStyle>
          <a:p>
            <a:pPr marL="0" lvl="0" indent="0" algn="ctr" hangingPunct="1">
              <a:buNone/>
            </a:pPr>
            <a:endParaRPr lang="es-ES" sz="2400" dirty="0">
              <a:solidFill>
                <a:srgbClr val="000000"/>
              </a:solidFill>
              <a:latin typeface="Candara" pitchFamily="34"/>
            </a:endParaRPr>
          </a:p>
          <a:p>
            <a:pPr marL="0" lvl="0" indent="0" algn="ctr" hangingPunct="1">
              <a:buNone/>
            </a:pPr>
            <a:endParaRPr lang="es-ES" sz="2400" dirty="0">
              <a:solidFill>
                <a:srgbClr val="000000"/>
              </a:solidFill>
              <a:latin typeface="Candara" pitchFamily="34"/>
            </a:endParaRPr>
          </a:p>
        </p:txBody>
      </p:sp>
      <p:sp>
        <p:nvSpPr>
          <p:cNvPr id="4" name="10 CuadroTexto"/>
          <p:cNvSpPr/>
          <p:nvPr/>
        </p:nvSpPr>
        <p:spPr>
          <a:xfrm>
            <a:off x="671760" y="1696384"/>
            <a:ext cx="7500640" cy="654495"/>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anchorCtr="0" compatLnSpc="0">
            <a:spAutoFit/>
          </a:bodyPr>
          <a:lstStyle/>
          <a:p>
            <a:pPr marL="0" marR="0" lvl="0" indent="0" algn="ctr" rtl="0" hangingPunct="1">
              <a:lnSpc>
                <a:spcPct val="100000"/>
              </a:lnSpc>
              <a:spcBef>
                <a:spcPts val="0"/>
              </a:spcBef>
              <a:spcAft>
                <a:spcPts val="0"/>
              </a:spcAft>
              <a:buNone/>
              <a:tabLst/>
              <a:defRPr sz="1800"/>
            </a:pPr>
            <a:r>
              <a:rPr lang="es-ES" b="1" dirty="0">
                <a:solidFill>
                  <a:srgbClr val="000000"/>
                </a:solidFill>
                <a:latin typeface="Candara" pitchFamily="18"/>
                <a:ea typeface="Microsoft YaHei" pitchFamily="2"/>
                <a:cs typeface="Lucida Sans" pitchFamily="2"/>
              </a:rPr>
              <a:t>Visita a Bilbao: </a:t>
            </a:r>
          </a:p>
          <a:p>
            <a:pPr marL="0" marR="0" lvl="0" indent="0" algn="ctr" rtl="0" hangingPunct="1">
              <a:lnSpc>
                <a:spcPct val="100000"/>
              </a:lnSpc>
              <a:spcBef>
                <a:spcPts val="0"/>
              </a:spcBef>
              <a:spcAft>
                <a:spcPts val="0"/>
              </a:spcAft>
              <a:buNone/>
              <a:tabLst/>
              <a:defRPr sz="1800"/>
            </a:pPr>
            <a:r>
              <a:rPr lang="es-ES" b="1" dirty="0">
                <a:solidFill>
                  <a:srgbClr val="000000"/>
                </a:solidFill>
                <a:latin typeface="Candara" pitchFamily="18"/>
                <a:ea typeface="Microsoft YaHei" pitchFamily="2"/>
                <a:cs typeface="Lucida Sans" pitchFamily="2"/>
              </a:rPr>
              <a:t>Banco de España, Bolsa de Valores, Museo </a:t>
            </a:r>
            <a:r>
              <a:rPr lang="es-ES" b="1" dirty="0" err="1">
                <a:solidFill>
                  <a:srgbClr val="000000"/>
                </a:solidFill>
                <a:latin typeface="Candara" pitchFamily="18"/>
                <a:ea typeface="Microsoft YaHei" pitchFamily="2"/>
                <a:cs typeface="Lucida Sans" pitchFamily="2"/>
              </a:rPr>
              <a:t>Guggemheim</a:t>
            </a:r>
            <a:r>
              <a:rPr lang="es-ES" b="1" dirty="0">
                <a:solidFill>
                  <a:srgbClr val="000000"/>
                </a:solidFill>
                <a:latin typeface="Candara" pitchFamily="18"/>
                <a:ea typeface="Microsoft YaHei" pitchFamily="2"/>
                <a:cs typeface="Lucida Sans" pitchFamily="2"/>
              </a:rPr>
              <a:t>, La Cava</a:t>
            </a:r>
            <a:endParaRPr lang="es-ES" b="1" i="0" strike="noStrike" kern="1200" spc="0" dirty="0">
              <a:ln>
                <a:noFill/>
              </a:ln>
              <a:solidFill>
                <a:srgbClr val="000000"/>
              </a:solidFill>
              <a:uFillTx/>
              <a:latin typeface="Candara" pitchFamily="18"/>
              <a:ea typeface="Microsoft YaHei" pitchFamily="2"/>
              <a:cs typeface="Lucida Sans" pitchFamily="2"/>
            </a:endParaRPr>
          </a:p>
        </p:txBody>
      </p:sp>
      <p:pic>
        <p:nvPicPr>
          <p:cNvPr id="8" name="Imagen 7">
            <a:extLst>
              <a:ext uri="{FF2B5EF4-FFF2-40B4-BE49-F238E27FC236}">
                <a16:creationId xmlns:a16="http://schemas.microsoft.com/office/drawing/2014/main" id="{51A9B66C-ADF7-4831-B700-17B5EA680C0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2430012"/>
            <a:ext cx="5204717" cy="3903538"/>
          </a:xfrm>
          <a:prstGeom prst="rect">
            <a:avLst/>
          </a:prstGeom>
        </p:spPr>
      </p:pic>
      <p:pic>
        <p:nvPicPr>
          <p:cNvPr id="10" name="Imagen 9">
            <a:extLst>
              <a:ext uri="{FF2B5EF4-FFF2-40B4-BE49-F238E27FC236}">
                <a16:creationId xmlns:a16="http://schemas.microsoft.com/office/drawing/2014/main" id="{4FA2AF7C-EC69-4225-878C-A317E119449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4736"/>
          <a:stretch/>
        </p:blipFill>
        <p:spPr>
          <a:xfrm rot="5400000">
            <a:off x="4596341" y="2436798"/>
            <a:ext cx="3867203" cy="3853630"/>
          </a:xfrm>
          <a:prstGeom prst="rect">
            <a:avLst/>
          </a:prstGeom>
        </p:spPr>
      </p:pic>
    </p:spTree>
    <p:extLst>
      <p:ext uri="{BB962C8B-B14F-4D97-AF65-F5344CB8AC3E}">
        <p14:creationId xmlns:p14="http://schemas.microsoft.com/office/powerpoint/2010/main" val="23772734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ppt_x"/>
                                          </p:val>
                                        </p:tav>
                                        <p:tav tm="100000">
                                          <p:val>
                                            <p:strVal val="#ppt_x"/>
                                          </p:val>
                                        </p:tav>
                                      </p:tavLst>
                                    </p:anim>
                                    <p:anim calcmode="lin" valueType="num">
                                      <p:cBhvr additive="base">
                                        <p:cTn id="8"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circle(in)">
                                      <p:cBhvr>
                                        <p:cTn id="13"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noGrp="1"/>
          </p:cNvSpPr>
          <p:nvPr>
            <p:ph type="title" idx="4294967295"/>
          </p:nvPr>
        </p:nvSpPr>
        <p:spPr>
          <a:xfrm>
            <a:off x="671760" y="775833"/>
            <a:ext cx="7808760" cy="861774"/>
          </a:xfrm>
        </p:spPr>
        <p:txBody>
          <a:bodyPr>
            <a:spAutoFit/>
          </a:bodyPr>
          <a:lstStyle>
            <a:defPPr lvl="0">
              <a:buClr>
                <a:srgbClr val="000000"/>
              </a:buClr>
              <a:buSzPct val="45000"/>
              <a:buFont typeface="StarSymbol"/>
              <a:buNone/>
            </a:defPPr>
            <a:lvl1pPr lvl="0">
              <a:buClr>
                <a:srgbClr val="000000"/>
              </a:buClr>
              <a:buSzPct val="45000"/>
              <a:buFont typeface="StarSymbol"/>
              <a:buChar char=""/>
            </a:lvl1pPr>
            <a:lvl2pPr lvl="1">
              <a:buClr>
                <a:srgbClr val="000000"/>
              </a:buClr>
              <a:buSzPct val="45000"/>
              <a:buFont typeface="StarSymbol"/>
              <a:buChar char=""/>
            </a:lvl2pPr>
            <a:lvl3pPr lvl="2">
              <a:buClr>
                <a:srgbClr val="000000"/>
              </a:buClr>
              <a:buSzPct val="45000"/>
              <a:buFont typeface="StarSymbol"/>
              <a:buChar char=""/>
            </a:lvl3pPr>
            <a:lvl4pPr lvl="3">
              <a:buClr>
                <a:srgbClr val="000000"/>
              </a:buClr>
              <a:buSzPct val="45000"/>
              <a:buFont typeface="StarSymbol"/>
              <a:buChar char=""/>
            </a:lvl4pPr>
            <a:lvl5pPr lvl="4">
              <a:buClr>
                <a:srgbClr val="000000"/>
              </a:buClr>
              <a:buSzPct val="45000"/>
              <a:buFont typeface="StarSymbol"/>
              <a:buChar char=""/>
            </a:lvl5pPr>
            <a:lvl6pPr lvl="5">
              <a:buClr>
                <a:srgbClr val="000000"/>
              </a:buClr>
              <a:buSzPct val="45000"/>
              <a:buFont typeface="StarSymbol"/>
              <a:buChar char=""/>
            </a:lvl6pPr>
            <a:lvl7pPr lvl="6">
              <a:buClr>
                <a:srgbClr val="000000"/>
              </a:buClr>
              <a:buSzPct val="45000"/>
              <a:buFont typeface="StarSymbol"/>
              <a:buChar char=""/>
            </a:lvl7pPr>
            <a:lvl8pPr lvl="7">
              <a:buClr>
                <a:srgbClr val="000000"/>
              </a:buClr>
              <a:buSzPct val="45000"/>
              <a:buFont typeface="StarSymbol"/>
              <a:buChar char=""/>
            </a:lvl8pPr>
            <a:lvl9pPr lvl="8">
              <a:buClr>
                <a:srgbClr val="000000"/>
              </a:buClr>
              <a:buSzPct val="45000"/>
              <a:buFont typeface="StarSymbol"/>
              <a:buChar char=""/>
            </a:lvl9pPr>
          </a:lstStyle>
          <a:p>
            <a:r>
              <a:rPr lang="es-ES" sz="2800" dirty="0"/>
              <a:t>1º curso de Gestión Administrativa </a:t>
            </a:r>
            <a:br>
              <a:rPr lang="es-ES" sz="2800" dirty="0"/>
            </a:br>
            <a:r>
              <a:rPr lang="es-ES" sz="2800" dirty="0"/>
              <a:t>Ángeles Custodios Santander</a:t>
            </a:r>
          </a:p>
        </p:txBody>
      </p:sp>
      <p:sp>
        <p:nvSpPr>
          <p:cNvPr id="3" name="2 Subtítulo"/>
          <p:cNvSpPr txBox="1">
            <a:spLocks noGrp="1"/>
          </p:cNvSpPr>
          <p:nvPr>
            <p:ph type="subTitle" idx="4294967295"/>
          </p:nvPr>
        </p:nvSpPr>
        <p:spPr>
          <a:xfrm>
            <a:off x="745919" y="1836360"/>
            <a:ext cx="7636680" cy="4525560"/>
          </a:xfrm>
        </p:spPr>
        <p:txBody>
          <a:bodyPr anchor="ctr">
            <a:spAutoFit/>
          </a:bodyPr>
          <a:lstStyle>
            <a:defPPr lvl="0">
              <a:buClr>
                <a:srgbClr val="000000"/>
              </a:buClr>
              <a:buSzPct val="45000"/>
              <a:buFont typeface="StarSymbol"/>
              <a:buNone/>
            </a:defPPr>
            <a:lvl1pPr lvl="0">
              <a:buClr>
                <a:srgbClr val="000000"/>
              </a:buClr>
              <a:buSzPct val="45000"/>
              <a:buFont typeface="StarSymbol"/>
              <a:buChar char="●"/>
            </a:lvl1pPr>
            <a:lvl2pPr lvl="1">
              <a:buClr>
                <a:srgbClr val="000000"/>
              </a:buClr>
              <a:buSzPct val="45000"/>
              <a:buFont typeface="StarSymbol"/>
              <a:buChar char="●"/>
            </a:lvl2pPr>
            <a:lvl3pPr lvl="2">
              <a:buClr>
                <a:srgbClr val="000000"/>
              </a:buClr>
              <a:buSzPct val="45000"/>
              <a:buFont typeface="StarSymbol"/>
              <a:buChar char="●"/>
            </a:lvl3pPr>
            <a:lvl4pPr lvl="3">
              <a:buClr>
                <a:srgbClr val="000000"/>
              </a:buClr>
              <a:buSzPct val="45000"/>
              <a:buFont typeface="StarSymbol"/>
              <a:buChar char="●"/>
            </a:lvl4pPr>
            <a:lvl5pPr lvl="4">
              <a:buClr>
                <a:srgbClr val="000000"/>
              </a:buClr>
              <a:buSzPct val="45000"/>
              <a:buFont typeface="StarSymbol"/>
              <a:buChar char="●"/>
            </a:lvl5pPr>
            <a:lvl6pPr lvl="5">
              <a:buClr>
                <a:srgbClr val="000000"/>
              </a:buClr>
              <a:buSzPct val="45000"/>
              <a:buFont typeface="StarSymbol"/>
              <a:buChar char="●"/>
            </a:lvl6pPr>
            <a:lvl7pPr lvl="6">
              <a:buClr>
                <a:srgbClr val="000000"/>
              </a:buClr>
              <a:buSzPct val="45000"/>
              <a:buFont typeface="StarSymbol"/>
              <a:buChar char="●"/>
            </a:lvl7pPr>
            <a:lvl8pPr lvl="7">
              <a:buClr>
                <a:srgbClr val="000000"/>
              </a:buClr>
              <a:buSzPct val="45000"/>
              <a:buFont typeface="StarSymbol"/>
              <a:buChar char="●"/>
            </a:lvl8pPr>
            <a:lvl9pPr lvl="8">
              <a:buClr>
                <a:srgbClr val="000000"/>
              </a:buClr>
              <a:buSzPct val="45000"/>
              <a:buFont typeface="StarSymbol"/>
              <a:buChar char="●"/>
            </a:lvl9pPr>
          </a:lstStyle>
          <a:p>
            <a:pPr marL="0" lvl="0" indent="0" algn="ctr" hangingPunct="1">
              <a:buNone/>
            </a:pPr>
            <a:endParaRPr lang="es-ES" sz="2400" dirty="0">
              <a:solidFill>
                <a:srgbClr val="000000"/>
              </a:solidFill>
              <a:latin typeface="Candara" pitchFamily="34"/>
            </a:endParaRPr>
          </a:p>
          <a:p>
            <a:pPr marL="0" lvl="0" indent="0" algn="ctr" hangingPunct="1">
              <a:buNone/>
            </a:pPr>
            <a:endParaRPr lang="es-ES" sz="2400" dirty="0">
              <a:solidFill>
                <a:srgbClr val="000000"/>
              </a:solidFill>
              <a:latin typeface="Candara" pitchFamily="34"/>
            </a:endParaRPr>
          </a:p>
        </p:txBody>
      </p:sp>
      <p:sp>
        <p:nvSpPr>
          <p:cNvPr id="4" name="10 CuadroTexto"/>
          <p:cNvSpPr/>
          <p:nvPr/>
        </p:nvSpPr>
        <p:spPr>
          <a:xfrm>
            <a:off x="2043096" y="1995995"/>
            <a:ext cx="4974828" cy="529204"/>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anchorCtr="0" compatLnSpc="0">
            <a:spAutoFit/>
          </a:bodyPr>
          <a:lstStyle/>
          <a:p>
            <a:pPr marL="0" marR="0" lvl="0" indent="0" algn="l" rtl="0" hangingPunct="1">
              <a:lnSpc>
                <a:spcPct val="100000"/>
              </a:lnSpc>
              <a:spcBef>
                <a:spcPts val="0"/>
              </a:spcBef>
              <a:spcAft>
                <a:spcPts val="0"/>
              </a:spcAft>
              <a:buNone/>
              <a:tabLst/>
              <a:defRPr sz="1800"/>
            </a:pPr>
            <a:r>
              <a:rPr lang="es-ES" sz="2800" b="1" i="0" u="sng" strike="noStrike" kern="1200" spc="0" dirty="0">
                <a:ln>
                  <a:noFill/>
                </a:ln>
                <a:solidFill>
                  <a:srgbClr val="000000"/>
                </a:solidFill>
                <a:uFillTx/>
                <a:latin typeface="Candara" pitchFamily="18"/>
                <a:ea typeface="Microsoft YaHei" pitchFamily="2"/>
                <a:cs typeface="Lucida Sans" pitchFamily="2"/>
              </a:rPr>
              <a:t>Proyectos en que participamos</a:t>
            </a:r>
          </a:p>
        </p:txBody>
      </p:sp>
      <p:graphicFrame>
        <p:nvGraphicFramePr>
          <p:cNvPr id="6" name="5 Tabla"/>
          <p:cNvGraphicFramePr>
            <a:graphicFrameLocks noGrp="1"/>
          </p:cNvGraphicFramePr>
          <p:nvPr>
            <p:extLst>
              <p:ext uri="{D42A27DB-BD31-4B8C-83A1-F6EECF244321}">
                <p14:modId xmlns:p14="http://schemas.microsoft.com/office/powerpoint/2010/main" val="1373028693"/>
              </p:ext>
            </p:extLst>
          </p:nvPr>
        </p:nvGraphicFramePr>
        <p:xfrm>
          <a:off x="1484858" y="3068960"/>
          <a:ext cx="6096000" cy="2534518"/>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330964">
                <a:tc>
                  <a:txBody>
                    <a:bodyPr/>
                    <a:lstStyle/>
                    <a:p>
                      <a:r>
                        <a:rPr lang="es-ES" dirty="0">
                          <a:solidFill>
                            <a:schemeClr val="accent6">
                              <a:lumMod val="75000"/>
                            </a:schemeClr>
                          </a:solidFill>
                        </a:rPr>
                        <a:t>1º trimestre</a:t>
                      </a:r>
                    </a:p>
                  </a:txBody>
                  <a:tcPr>
                    <a:noFill/>
                  </a:tcPr>
                </a:tc>
                <a:tc>
                  <a:txBody>
                    <a:bodyPr/>
                    <a:lstStyle/>
                    <a:p>
                      <a:r>
                        <a:rPr lang="es-ES" dirty="0">
                          <a:solidFill>
                            <a:schemeClr val="accent6">
                              <a:lumMod val="75000"/>
                            </a:schemeClr>
                          </a:solidFill>
                        </a:rPr>
                        <a:t>    2º trimestre</a:t>
                      </a:r>
                    </a:p>
                  </a:txBody>
                  <a:tcPr>
                    <a:noFill/>
                  </a:tcPr>
                </a:tc>
                <a:tc>
                  <a:txBody>
                    <a:bodyPr/>
                    <a:lstStyle/>
                    <a:p>
                      <a:r>
                        <a:rPr lang="es-ES" dirty="0">
                          <a:solidFill>
                            <a:schemeClr val="accent6">
                              <a:lumMod val="75000"/>
                            </a:schemeClr>
                          </a:solidFill>
                        </a:rPr>
                        <a:t>     3º trimestre</a:t>
                      </a:r>
                    </a:p>
                  </a:txBody>
                  <a:tcPr>
                    <a:noFill/>
                  </a:tcPr>
                </a:tc>
                <a:extLst>
                  <a:ext uri="{0D108BD9-81ED-4DB2-BD59-A6C34878D82A}">
                    <a16:rowId xmlns:a16="http://schemas.microsoft.com/office/drawing/2014/main" val="10000"/>
                  </a:ext>
                </a:extLst>
              </a:tr>
              <a:tr h="579187">
                <a:tc>
                  <a:txBody>
                    <a:bodyPr/>
                    <a:lstStyle/>
                    <a:p>
                      <a:r>
                        <a:rPr lang="es-ES" dirty="0">
                          <a:hlinkClick r:id="rId3"/>
                        </a:rPr>
                        <a:t>Proyecto </a:t>
                      </a:r>
                      <a:r>
                        <a:rPr lang="es-ES" dirty="0" err="1">
                          <a:hlinkClick r:id="rId3"/>
                        </a:rPr>
                        <a:t>Startinnova</a:t>
                      </a:r>
                      <a:endParaRPr lang="es-ES" dirty="0"/>
                    </a:p>
                  </a:txBody>
                  <a:tcPr>
                    <a:no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s-ES" dirty="0"/>
                        <a:t>Concurso de la ONCE</a:t>
                      </a:r>
                    </a:p>
                    <a:p>
                      <a:endParaRPr lang="es-ES" dirty="0"/>
                    </a:p>
                  </a:txBody>
                  <a:tcPr>
                    <a:noFill/>
                  </a:tcPr>
                </a:tc>
                <a:tc>
                  <a:txBody>
                    <a:bodyPr/>
                    <a:lstStyle/>
                    <a:p>
                      <a:r>
                        <a:rPr lang="es-ES" dirty="0"/>
                        <a:t>Concurso del ICANE</a:t>
                      </a:r>
                    </a:p>
                  </a:txBody>
                  <a:tcPr>
                    <a:noFill/>
                  </a:tcPr>
                </a:tc>
                <a:extLst>
                  <a:ext uri="{0D108BD9-81ED-4DB2-BD59-A6C34878D82A}">
                    <a16:rowId xmlns:a16="http://schemas.microsoft.com/office/drawing/2014/main" val="10001"/>
                  </a:ext>
                </a:extLst>
              </a:tr>
              <a:tr h="675171">
                <a:tc>
                  <a:txBody>
                    <a:bodyPr/>
                    <a:lstStyle/>
                    <a:p>
                      <a:endParaRPr lang="es-ES" dirty="0"/>
                    </a:p>
                  </a:txBody>
                  <a:tcPr>
                    <a:noFill/>
                  </a:tcPr>
                </a:tc>
                <a:tc>
                  <a:txBody>
                    <a:bodyPr/>
                    <a:lstStyle/>
                    <a:p>
                      <a:endParaRPr lang="es-ES" dirty="0"/>
                    </a:p>
                  </a:txBody>
                  <a:tcPr>
                    <a:noFill/>
                  </a:tcPr>
                </a:tc>
                <a:tc>
                  <a:txBody>
                    <a:bodyPr/>
                    <a:lstStyle/>
                    <a:p>
                      <a:endParaRPr lang="es-ES" dirty="0"/>
                    </a:p>
                  </a:txBody>
                  <a:tcPr>
                    <a:noFill/>
                  </a:tcPr>
                </a:tc>
                <a:extLst>
                  <a:ext uri="{0D108BD9-81ED-4DB2-BD59-A6C34878D82A}">
                    <a16:rowId xmlns:a16="http://schemas.microsoft.com/office/drawing/2014/main" val="10002"/>
                  </a:ext>
                </a:extLst>
              </a:tr>
              <a:tr h="579187">
                <a:tc>
                  <a:txBody>
                    <a:bodyPr/>
                    <a:lstStyle/>
                    <a:p>
                      <a:endParaRPr lang="es-ES" dirty="0"/>
                    </a:p>
                  </a:txBody>
                  <a:tcPr>
                    <a:noFill/>
                  </a:tcPr>
                </a:tc>
                <a:tc>
                  <a:txBody>
                    <a:bodyPr/>
                    <a:lstStyle/>
                    <a:p>
                      <a:endParaRPr lang="es-ES" dirty="0"/>
                    </a:p>
                  </a:txBody>
                  <a:tcPr>
                    <a:noFill/>
                  </a:tcPr>
                </a:tc>
                <a:tc>
                  <a:txBody>
                    <a:bodyPr/>
                    <a:lstStyle/>
                    <a:p>
                      <a:endParaRPr lang="es-ES" dirty="0"/>
                    </a:p>
                  </a:txBody>
                  <a:tcPr>
                    <a:noFill/>
                  </a:tcPr>
                </a:tc>
                <a:extLst>
                  <a:ext uri="{0D108BD9-81ED-4DB2-BD59-A6C34878D82A}">
                    <a16:rowId xmlns:a16="http://schemas.microsoft.com/office/drawing/2014/main" val="3941626577"/>
                  </a:ext>
                </a:extLst>
              </a:tr>
            </a:tbl>
          </a:graphicData>
        </a:graphic>
      </p:graphicFrame>
      <p:pic>
        <p:nvPicPr>
          <p:cNvPr id="7" name="Imagen 6">
            <a:hlinkClick r:id="rId4"/>
            <a:extLst>
              <a:ext uri="{FF2B5EF4-FFF2-40B4-BE49-F238E27FC236}">
                <a16:creationId xmlns:a16="http://schemas.microsoft.com/office/drawing/2014/main" id="{750C10D8-6DEA-4043-AA5C-78AF52DD33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00841" y="4336219"/>
            <a:ext cx="1921570" cy="823530"/>
          </a:xfrm>
          <a:prstGeom prst="rect">
            <a:avLst/>
          </a:prstGeom>
        </p:spPr>
      </p:pic>
      <p:pic>
        <p:nvPicPr>
          <p:cNvPr id="9" name="Imagen 8">
            <a:hlinkClick r:id="rId6"/>
            <a:extLst>
              <a:ext uri="{FF2B5EF4-FFF2-40B4-BE49-F238E27FC236}">
                <a16:creationId xmlns:a16="http://schemas.microsoft.com/office/drawing/2014/main" id="{4B8ABF06-79AB-4B7E-8467-22BF4DBC622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91880" y="4261818"/>
            <a:ext cx="1647627" cy="1647627"/>
          </a:xfrm>
          <a:prstGeom prst="rect">
            <a:avLst/>
          </a:prstGeom>
        </p:spPr>
      </p:pic>
      <p:pic>
        <p:nvPicPr>
          <p:cNvPr id="13" name="Imagen 12">
            <a:hlinkClick r:id="rId8"/>
            <a:extLst>
              <a:ext uri="{FF2B5EF4-FFF2-40B4-BE49-F238E27FC236}">
                <a16:creationId xmlns:a16="http://schemas.microsoft.com/office/drawing/2014/main" id="{BCC3D1BD-D0D1-4FE0-8454-BAFDE146D1A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31363" y="4336219"/>
            <a:ext cx="1916494" cy="735891"/>
          </a:xfrm>
          <a:prstGeom prst="rect">
            <a:avLst/>
          </a:prstGeom>
        </p:spPr>
      </p:pic>
    </p:spTree>
    <p:extLst>
      <p:ext uri="{BB962C8B-B14F-4D97-AF65-F5344CB8AC3E}">
        <p14:creationId xmlns:p14="http://schemas.microsoft.com/office/powerpoint/2010/main" val="32289305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noGrp="1"/>
          </p:cNvSpPr>
          <p:nvPr>
            <p:ph type="title" idx="4294967295"/>
          </p:nvPr>
        </p:nvSpPr>
        <p:spPr>
          <a:xfrm>
            <a:off x="671760" y="775833"/>
            <a:ext cx="7808760" cy="861774"/>
          </a:xfrm>
        </p:spPr>
        <p:txBody>
          <a:bodyPr>
            <a:spAutoFit/>
          </a:bodyPr>
          <a:lstStyle>
            <a:defPPr lvl="0">
              <a:buClr>
                <a:srgbClr val="000000"/>
              </a:buClr>
              <a:buSzPct val="45000"/>
              <a:buFont typeface="StarSymbol"/>
              <a:buNone/>
            </a:defPPr>
            <a:lvl1pPr lvl="0">
              <a:buClr>
                <a:srgbClr val="000000"/>
              </a:buClr>
              <a:buSzPct val="45000"/>
              <a:buFont typeface="StarSymbol"/>
              <a:buChar char=""/>
            </a:lvl1pPr>
            <a:lvl2pPr lvl="1">
              <a:buClr>
                <a:srgbClr val="000000"/>
              </a:buClr>
              <a:buSzPct val="45000"/>
              <a:buFont typeface="StarSymbol"/>
              <a:buChar char=""/>
            </a:lvl2pPr>
            <a:lvl3pPr lvl="2">
              <a:buClr>
                <a:srgbClr val="000000"/>
              </a:buClr>
              <a:buSzPct val="45000"/>
              <a:buFont typeface="StarSymbol"/>
              <a:buChar char=""/>
            </a:lvl3pPr>
            <a:lvl4pPr lvl="3">
              <a:buClr>
                <a:srgbClr val="000000"/>
              </a:buClr>
              <a:buSzPct val="45000"/>
              <a:buFont typeface="StarSymbol"/>
              <a:buChar char=""/>
            </a:lvl4pPr>
            <a:lvl5pPr lvl="4">
              <a:buClr>
                <a:srgbClr val="000000"/>
              </a:buClr>
              <a:buSzPct val="45000"/>
              <a:buFont typeface="StarSymbol"/>
              <a:buChar char=""/>
            </a:lvl5pPr>
            <a:lvl6pPr lvl="5">
              <a:buClr>
                <a:srgbClr val="000000"/>
              </a:buClr>
              <a:buSzPct val="45000"/>
              <a:buFont typeface="StarSymbol"/>
              <a:buChar char=""/>
            </a:lvl6pPr>
            <a:lvl7pPr lvl="6">
              <a:buClr>
                <a:srgbClr val="000000"/>
              </a:buClr>
              <a:buSzPct val="45000"/>
              <a:buFont typeface="StarSymbol"/>
              <a:buChar char=""/>
            </a:lvl7pPr>
            <a:lvl8pPr lvl="7">
              <a:buClr>
                <a:srgbClr val="000000"/>
              </a:buClr>
              <a:buSzPct val="45000"/>
              <a:buFont typeface="StarSymbol"/>
              <a:buChar char=""/>
            </a:lvl8pPr>
            <a:lvl9pPr lvl="8">
              <a:buClr>
                <a:srgbClr val="000000"/>
              </a:buClr>
              <a:buSzPct val="45000"/>
              <a:buFont typeface="StarSymbol"/>
              <a:buChar char=""/>
            </a:lvl9pPr>
          </a:lstStyle>
          <a:p>
            <a:pPr lvl="0">
              <a:buNone/>
            </a:pPr>
            <a:r>
              <a:rPr lang="es-ES" sz="2800" dirty="0"/>
              <a:t>1º curso de Gestión Administrativa </a:t>
            </a:r>
            <a:br>
              <a:rPr lang="es-ES" sz="2800" dirty="0"/>
            </a:br>
            <a:r>
              <a:rPr lang="es-ES" sz="2800" dirty="0"/>
              <a:t>Ángeles Custodios Santander</a:t>
            </a:r>
          </a:p>
        </p:txBody>
      </p:sp>
      <p:sp>
        <p:nvSpPr>
          <p:cNvPr id="4" name="10 CuadroTexto"/>
          <p:cNvSpPr/>
          <p:nvPr/>
        </p:nvSpPr>
        <p:spPr>
          <a:xfrm>
            <a:off x="1187624" y="1571039"/>
            <a:ext cx="6120680" cy="529204"/>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anchorCtr="0" compatLnSpc="0">
            <a:spAutoFit/>
          </a:bodyPr>
          <a:lstStyle/>
          <a:p>
            <a:pPr marL="0" marR="0" lvl="0" indent="0" algn="l" rtl="0" hangingPunct="1">
              <a:lnSpc>
                <a:spcPct val="100000"/>
              </a:lnSpc>
              <a:spcBef>
                <a:spcPts val="0"/>
              </a:spcBef>
              <a:spcAft>
                <a:spcPts val="0"/>
              </a:spcAft>
              <a:buNone/>
              <a:tabLst/>
              <a:defRPr sz="1800"/>
            </a:pPr>
            <a:r>
              <a:rPr lang="es-ES" sz="2800" b="1" u="sng" dirty="0">
                <a:solidFill>
                  <a:srgbClr val="000000"/>
                </a:solidFill>
                <a:latin typeface="Candara" pitchFamily="18"/>
                <a:ea typeface="Microsoft YaHei" pitchFamily="2"/>
                <a:cs typeface="Lucida Sans" pitchFamily="2"/>
              </a:rPr>
              <a:t>Actividad final del 1º curso: BBQ</a:t>
            </a:r>
            <a:endParaRPr lang="es-ES" sz="2800" b="1" i="0" u="sng" strike="noStrike" kern="1200" spc="0" dirty="0">
              <a:ln>
                <a:noFill/>
              </a:ln>
              <a:solidFill>
                <a:srgbClr val="000000"/>
              </a:solidFill>
              <a:uFillTx/>
              <a:latin typeface="Candara" pitchFamily="18"/>
              <a:ea typeface="Microsoft YaHei" pitchFamily="2"/>
              <a:cs typeface="Lucida Sans" pitchFamily="2"/>
            </a:endParaRPr>
          </a:p>
        </p:txBody>
      </p:sp>
      <p:sp>
        <p:nvSpPr>
          <p:cNvPr id="7" name="7 CuadroTexto"/>
          <p:cNvSpPr/>
          <p:nvPr/>
        </p:nvSpPr>
        <p:spPr>
          <a:xfrm>
            <a:off x="914400" y="2100244"/>
            <a:ext cx="7041976" cy="654495"/>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anchorCtr="0" compatLnSpc="0">
            <a:spAutoFit/>
          </a:bodyPr>
          <a:lstStyle/>
          <a:p>
            <a:pPr marL="0" marR="0" lvl="0" indent="0" algn="l" rtl="0" hangingPunct="1">
              <a:lnSpc>
                <a:spcPct val="100000"/>
              </a:lnSpc>
              <a:spcBef>
                <a:spcPts val="0"/>
              </a:spcBef>
              <a:spcAft>
                <a:spcPts val="0"/>
              </a:spcAft>
              <a:buNone/>
              <a:tabLst/>
            </a:pPr>
            <a:r>
              <a:rPr lang="es-ES" sz="1800" b="0" i="0" u="none" strike="noStrike" kern="1200" spc="0" dirty="0">
                <a:ln>
                  <a:noFill/>
                </a:ln>
                <a:solidFill>
                  <a:srgbClr val="000000"/>
                </a:solidFill>
                <a:latin typeface="Candara" pitchFamily="18"/>
                <a:ea typeface="Microsoft YaHei" pitchFamily="2"/>
                <a:cs typeface="Lucida Sans" pitchFamily="2"/>
              </a:rPr>
              <a:t>Al final del primer año los alumnos y profesores realizamos  una barbacoa en la zona del aeropuerto para festejar el fin de curso.</a:t>
            </a:r>
          </a:p>
        </p:txBody>
      </p:sp>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1720" y="2996952"/>
            <a:ext cx="4637620" cy="2959224"/>
          </a:xfrm>
          <a:prstGeom prst="rect">
            <a:avLst/>
          </a:prstGeom>
        </p:spPr>
      </p:pic>
    </p:spTree>
    <p:extLst>
      <p:ext uri="{BB962C8B-B14F-4D97-AF65-F5344CB8AC3E}">
        <p14:creationId xmlns:p14="http://schemas.microsoft.com/office/powerpoint/2010/main" val="39250509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noGrp="1"/>
          </p:cNvSpPr>
          <p:nvPr>
            <p:ph type="title" idx="4294967295"/>
          </p:nvPr>
        </p:nvSpPr>
        <p:spPr>
          <a:xfrm>
            <a:off x="671760" y="775833"/>
            <a:ext cx="7808760" cy="861774"/>
          </a:xfrm>
        </p:spPr>
        <p:txBody>
          <a:bodyPr>
            <a:spAutoFit/>
          </a:bodyPr>
          <a:lstStyle>
            <a:defPPr lvl="0">
              <a:buClr>
                <a:srgbClr val="000000"/>
              </a:buClr>
              <a:buSzPct val="45000"/>
              <a:buFont typeface="StarSymbol"/>
              <a:buNone/>
            </a:defPPr>
            <a:lvl1pPr lvl="0">
              <a:buClr>
                <a:srgbClr val="000000"/>
              </a:buClr>
              <a:buSzPct val="45000"/>
              <a:buFont typeface="StarSymbol"/>
              <a:buChar char=""/>
            </a:lvl1pPr>
            <a:lvl2pPr lvl="1">
              <a:buClr>
                <a:srgbClr val="000000"/>
              </a:buClr>
              <a:buSzPct val="45000"/>
              <a:buFont typeface="StarSymbol"/>
              <a:buChar char=""/>
            </a:lvl2pPr>
            <a:lvl3pPr lvl="2">
              <a:buClr>
                <a:srgbClr val="000000"/>
              </a:buClr>
              <a:buSzPct val="45000"/>
              <a:buFont typeface="StarSymbol"/>
              <a:buChar char=""/>
            </a:lvl3pPr>
            <a:lvl4pPr lvl="3">
              <a:buClr>
                <a:srgbClr val="000000"/>
              </a:buClr>
              <a:buSzPct val="45000"/>
              <a:buFont typeface="StarSymbol"/>
              <a:buChar char=""/>
            </a:lvl4pPr>
            <a:lvl5pPr lvl="4">
              <a:buClr>
                <a:srgbClr val="000000"/>
              </a:buClr>
              <a:buSzPct val="45000"/>
              <a:buFont typeface="StarSymbol"/>
              <a:buChar char=""/>
            </a:lvl5pPr>
            <a:lvl6pPr lvl="5">
              <a:buClr>
                <a:srgbClr val="000000"/>
              </a:buClr>
              <a:buSzPct val="45000"/>
              <a:buFont typeface="StarSymbol"/>
              <a:buChar char=""/>
            </a:lvl6pPr>
            <a:lvl7pPr lvl="6">
              <a:buClr>
                <a:srgbClr val="000000"/>
              </a:buClr>
              <a:buSzPct val="45000"/>
              <a:buFont typeface="StarSymbol"/>
              <a:buChar char=""/>
            </a:lvl7pPr>
            <a:lvl8pPr lvl="7">
              <a:buClr>
                <a:srgbClr val="000000"/>
              </a:buClr>
              <a:buSzPct val="45000"/>
              <a:buFont typeface="StarSymbol"/>
              <a:buChar char=""/>
            </a:lvl8pPr>
            <a:lvl9pPr lvl="8">
              <a:buClr>
                <a:srgbClr val="000000"/>
              </a:buClr>
              <a:buSzPct val="45000"/>
              <a:buFont typeface="StarSymbol"/>
              <a:buChar char=""/>
            </a:lvl9pPr>
          </a:lstStyle>
          <a:p>
            <a:pPr lvl="0">
              <a:buNone/>
            </a:pPr>
            <a:r>
              <a:rPr lang="es-ES" sz="2800" dirty="0"/>
              <a:t>1º curso de Gestión Administrativa </a:t>
            </a:r>
            <a:br>
              <a:rPr lang="es-ES" sz="2800" dirty="0"/>
            </a:br>
            <a:r>
              <a:rPr lang="es-ES" sz="2800" dirty="0"/>
              <a:t>Ángeles Custodios Santander</a:t>
            </a:r>
          </a:p>
        </p:txBody>
      </p:sp>
      <p:sp>
        <p:nvSpPr>
          <p:cNvPr id="9" name="CuadroTexto 8">
            <a:extLst>
              <a:ext uri="{FF2B5EF4-FFF2-40B4-BE49-F238E27FC236}">
                <a16:creationId xmlns:a16="http://schemas.microsoft.com/office/drawing/2014/main" id="{35989B8B-CDFB-405A-8611-43679BC88464}"/>
              </a:ext>
            </a:extLst>
          </p:cNvPr>
          <p:cNvSpPr txBox="1"/>
          <p:nvPr/>
        </p:nvSpPr>
        <p:spPr>
          <a:xfrm>
            <a:off x="704414" y="2280281"/>
            <a:ext cx="7612001" cy="1200329"/>
          </a:xfrm>
          <a:prstGeom prst="rect">
            <a:avLst/>
          </a:prstGeom>
          <a:noFill/>
        </p:spPr>
        <p:txBody>
          <a:bodyPr wrap="square">
            <a:spAutoFit/>
          </a:bodyPr>
          <a:lstStyle/>
          <a:p>
            <a:r>
              <a:rPr lang="es-ES" dirty="0"/>
              <a:t>Finalizado el 1º curso, una selección de alumnos de los diferentes ciclos formativos (peluquería, farmacia, administrativo y enfermería) tendrán la posibilidad de realizar en la primera quincena de junio, prácticas no curriculares en empresas dentro del programa Erasmus + (en Italia)</a:t>
            </a:r>
          </a:p>
        </p:txBody>
      </p:sp>
      <p:sp>
        <p:nvSpPr>
          <p:cNvPr id="11" name="3 CuadroTexto">
            <a:extLst>
              <a:ext uri="{FF2B5EF4-FFF2-40B4-BE49-F238E27FC236}">
                <a16:creationId xmlns:a16="http://schemas.microsoft.com/office/drawing/2014/main" id="{4194A2BE-9246-47A0-BE92-86DAC181DA12}"/>
              </a:ext>
            </a:extLst>
          </p:cNvPr>
          <p:cNvSpPr txBox="1"/>
          <p:nvPr/>
        </p:nvSpPr>
        <p:spPr>
          <a:xfrm>
            <a:off x="1475656" y="1710001"/>
            <a:ext cx="6624736" cy="523220"/>
          </a:xfrm>
          <a:prstGeom prst="rect">
            <a:avLst/>
          </a:prstGeom>
          <a:noFill/>
        </p:spPr>
        <p:txBody>
          <a:bodyPr wrap="square" rtlCol="0">
            <a:spAutoFit/>
          </a:bodyPr>
          <a:lstStyle/>
          <a:p>
            <a:r>
              <a:rPr lang="es-ES" sz="2800" b="1" u="sng" dirty="0"/>
              <a:t>Participación en el programa Erasmus +</a:t>
            </a:r>
          </a:p>
        </p:txBody>
      </p:sp>
      <p:pic>
        <p:nvPicPr>
          <p:cNvPr id="12" name="Imagen 11">
            <a:extLst>
              <a:ext uri="{FF2B5EF4-FFF2-40B4-BE49-F238E27FC236}">
                <a16:creationId xmlns:a16="http://schemas.microsoft.com/office/drawing/2014/main" id="{BDCA5566-AF0C-4DAC-8F31-A95E7FDB0280}"/>
              </a:ext>
            </a:extLst>
          </p:cNvPr>
          <p:cNvPicPr>
            <a:picLocks noChangeAspect="1"/>
          </p:cNvPicPr>
          <p:nvPr/>
        </p:nvPicPr>
        <p:blipFill rotWithShape="1">
          <a:blip r:embed="rId3">
            <a:extLst>
              <a:ext uri="{28A0092B-C50C-407E-A947-70E740481C1C}">
                <a14:useLocalDpi xmlns:a14="http://schemas.microsoft.com/office/drawing/2010/main" val="0"/>
              </a:ext>
            </a:extLst>
          </a:blip>
          <a:srcRect t="18319" b="24738"/>
          <a:stretch/>
        </p:blipFill>
        <p:spPr>
          <a:xfrm>
            <a:off x="1019150" y="3480610"/>
            <a:ext cx="6982528" cy="2828710"/>
          </a:xfrm>
          <a:prstGeom prst="rect">
            <a:avLst/>
          </a:prstGeom>
        </p:spPr>
      </p:pic>
    </p:spTree>
    <p:extLst>
      <p:ext uri="{BB962C8B-B14F-4D97-AF65-F5344CB8AC3E}">
        <p14:creationId xmlns:p14="http://schemas.microsoft.com/office/powerpoint/2010/main" val="57928665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noGrp="1"/>
          </p:cNvSpPr>
          <p:nvPr>
            <p:ph type="title" idx="4294967295"/>
          </p:nvPr>
        </p:nvSpPr>
        <p:spPr>
          <a:xfrm>
            <a:off x="671760" y="775833"/>
            <a:ext cx="7808760" cy="861774"/>
          </a:xfrm>
        </p:spPr>
        <p:txBody>
          <a:bodyPr>
            <a:spAutoFit/>
          </a:bodyPr>
          <a:lstStyle>
            <a:defPPr lvl="0">
              <a:buClr>
                <a:srgbClr val="000000"/>
              </a:buClr>
              <a:buSzPct val="45000"/>
              <a:buFont typeface="StarSymbol"/>
              <a:buNone/>
            </a:defPPr>
            <a:lvl1pPr lvl="0">
              <a:buClr>
                <a:srgbClr val="000000"/>
              </a:buClr>
              <a:buSzPct val="45000"/>
              <a:buFont typeface="StarSymbol"/>
              <a:buChar char=""/>
            </a:lvl1pPr>
            <a:lvl2pPr lvl="1">
              <a:buClr>
                <a:srgbClr val="000000"/>
              </a:buClr>
              <a:buSzPct val="45000"/>
              <a:buFont typeface="StarSymbol"/>
              <a:buChar char=""/>
            </a:lvl2pPr>
            <a:lvl3pPr lvl="2">
              <a:buClr>
                <a:srgbClr val="000000"/>
              </a:buClr>
              <a:buSzPct val="45000"/>
              <a:buFont typeface="StarSymbol"/>
              <a:buChar char=""/>
            </a:lvl3pPr>
            <a:lvl4pPr lvl="3">
              <a:buClr>
                <a:srgbClr val="000000"/>
              </a:buClr>
              <a:buSzPct val="45000"/>
              <a:buFont typeface="StarSymbol"/>
              <a:buChar char=""/>
            </a:lvl4pPr>
            <a:lvl5pPr lvl="4">
              <a:buClr>
                <a:srgbClr val="000000"/>
              </a:buClr>
              <a:buSzPct val="45000"/>
              <a:buFont typeface="StarSymbol"/>
              <a:buChar char=""/>
            </a:lvl5pPr>
            <a:lvl6pPr lvl="5">
              <a:buClr>
                <a:srgbClr val="000000"/>
              </a:buClr>
              <a:buSzPct val="45000"/>
              <a:buFont typeface="StarSymbol"/>
              <a:buChar char=""/>
            </a:lvl6pPr>
            <a:lvl7pPr lvl="6">
              <a:buClr>
                <a:srgbClr val="000000"/>
              </a:buClr>
              <a:buSzPct val="45000"/>
              <a:buFont typeface="StarSymbol"/>
              <a:buChar char=""/>
            </a:lvl7pPr>
            <a:lvl8pPr lvl="7">
              <a:buClr>
                <a:srgbClr val="000000"/>
              </a:buClr>
              <a:buSzPct val="45000"/>
              <a:buFont typeface="StarSymbol"/>
              <a:buChar char=""/>
            </a:lvl8pPr>
            <a:lvl9pPr lvl="8">
              <a:buClr>
                <a:srgbClr val="000000"/>
              </a:buClr>
              <a:buSzPct val="45000"/>
              <a:buFont typeface="StarSymbol"/>
              <a:buChar char=""/>
            </a:lvl9pPr>
          </a:lstStyle>
          <a:p>
            <a:pPr lvl="0">
              <a:buNone/>
            </a:pPr>
            <a:r>
              <a:rPr lang="es-ES" sz="2800" dirty="0"/>
              <a:t>1º curso de Gestión Administrativa </a:t>
            </a:r>
            <a:br>
              <a:rPr lang="es-ES" sz="2800" dirty="0"/>
            </a:br>
            <a:r>
              <a:rPr lang="es-ES" sz="2800" dirty="0"/>
              <a:t>Ángeles Custodios Santander</a:t>
            </a:r>
          </a:p>
        </p:txBody>
      </p:sp>
      <p:sp>
        <p:nvSpPr>
          <p:cNvPr id="11" name="3 CuadroTexto">
            <a:extLst>
              <a:ext uri="{FF2B5EF4-FFF2-40B4-BE49-F238E27FC236}">
                <a16:creationId xmlns:a16="http://schemas.microsoft.com/office/drawing/2014/main" id="{4194A2BE-9246-47A0-BE92-86DAC181DA12}"/>
              </a:ext>
            </a:extLst>
          </p:cNvPr>
          <p:cNvSpPr txBox="1"/>
          <p:nvPr/>
        </p:nvSpPr>
        <p:spPr>
          <a:xfrm>
            <a:off x="1259632" y="1772816"/>
            <a:ext cx="6624736" cy="523220"/>
          </a:xfrm>
          <a:prstGeom prst="rect">
            <a:avLst/>
          </a:prstGeom>
          <a:noFill/>
        </p:spPr>
        <p:txBody>
          <a:bodyPr wrap="square" rtlCol="0">
            <a:spAutoFit/>
          </a:bodyPr>
          <a:lstStyle/>
          <a:p>
            <a:r>
              <a:rPr lang="es-ES" sz="2800" b="1" u="sng" dirty="0"/>
              <a:t>Y en el 2º curso … a destacar</a:t>
            </a:r>
          </a:p>
        </p:txBody>
      </p:sp>
      <p:sp>
        <p:nvSpPr>
          <p:cNvPr id="3" name="CuadroTexto 2">
            <a:extLst>
              <a:ext uri="{FF2B5EF4-FFF2-40B4-BE49-F238E27FC236}">
                <a16:creationId xmlns:a16="http://schemas.microsoft.com/office/drawing/2014/main" id="{7025A948-423C-4F34-8C47-E02A3779688D}"/>
              </a:ext>
            </a:extLst>
          </p:cNvPr>
          <p:cNvSpPr txBox="1"/>
          <p:nvPr/>
        </p:nvSpPr>
        <p:spPr>
          <a:xfrm>
            <a:off x="971600" y="2437442"/>
            <a:ext cx="3168352" cy="646331"/>
          </a:xfrm>
          <a:prstGeom prst="rect">
            <a:avLst/>
          </a:prstGeom>
          <a:noFill/>
        </p:spPr>
        <p:txBody>
          <a:bodyPr wrap="square" rtlCol="0">
            <a:spAutoFit/>
          </a:bodyPr>
          <a:lstStyle/>
          <a:p>
            <a:r>
              <a:rPr lang="es-ES" dirty="0"/>
              <a:t>Prácticas de 410h en empresas Programa Erasmus</a:t>
            </a:r>
          </a:p>
        </p:txBody>
      </p:sp>
      <p:pic>
        <p:nvPicPr>
          <p:cNvPr id="5" name="Imagen 4">
            <a:extLst>
              <a:ext uri="{FF2B5EF4-FFF2-40B4-BE49-F238E27FC236}">
                <a16:creationId xmlns:a16="http://schemas.microsoft.com/office/drawing/2014/main" id="{C9FB492F-8960-49FE-8599-BB462BE225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7775" y="3037606"/>
            <a:ext cx="3656729" cy="3237729"/>
          </a:xfrm>
          <a:prstGeom prst="rect">
            <a:avLst/>
          </a:prstGeom>
        </p:spPr>
      </p:pic>
      <p:sp>
        <p:nvSpPr>
          <p:cNvPr id="6" name="CuadroTexto 5">
            <a:extLst>
              <a:ext uri="{FF2B5EF4-FFF2-40B4-BE49-F238E27FC236}">
                <a16:creationId xmlns:a16="http://schemas.microsoft.com/office/drawing/2014/main" id="{698A8930-6581-4511-9543-86DB157F2438}"/>
              </a:ext>
            </a:extLst>
          </p:cNvPr>
          <p:cNvSpPr txBox="1"/>
          <p:nvPr/>
        </p:nvSpPr>
        <p:spPr>
          <a:xfrm>
            <a:off x="4461458" y="2418914"/>
            <a:ext cx="4019062" cy="615553"/>
          </a:xfrm>
          <a:prstGeom prst="rect">
            <a:avLst/>
          </a:prstGeom>
          <a:noFill/>
        </p:spPr>
        <p:txBody>
          <a:bodyPr wrap="square" rtlCol="0">
            <a:spAutoFit/>
          </a:bodyPr>
          <a:lstStyle/>
          <a:p>
            <a:r>
              <a:rPr lang="es-ES" dirty="0"/>
              <a:t>Excursión final de curso:</a:t>
            </a:r>
          </a:p>
          <a:p>
            <a:r>
              <a:rPr lang="es-ES" sz="1600" dirty="0"/>
              <a:t>(Alemania, Bélgica, Italia … quien sabe!!)</a:t>
            </a:r>
          </a:p>
        </p:txBody>
      </p:sp>
      <p:pic>
        <p:nvPicPr>
          <p:cNvPr id="8" name="Imagen 7">
            <a:extLst>
              <a:ext uri="{FF2B5EF4-FFF2-40B4-BE49-F238E27FC236}">
                <a16:creationId xmlns:a16="http://schemas.microsoft.com/office/drawing/2014/main" id="{4772D165-894B-46C6-88A4-5EEB8250007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15670" y="2979834"/>
            <a:ext cx="3656730" cy="3306705"/>
          </a:xfrm>
          <a:prstGeom prst="rect">
            <a:avLst/>
          </a:prstGeom>
        </p:spPr>
      </p:pic>
    </p:spTree>
    <p:extLst>
      <p:ext uri="{BB962C8B-B14F-4D97-AF65-F5344CB8AC3E}">
        <p14:creationId xmlns:p14="http://schemas.microsoft.com/office/powerpoint/2010/main" val="163204006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circle(in)">
                                      <p:cBhvr>
                                        <p:cTn id="24"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noGrp="1"/>
          </p:cNvSpPr>
          <p:nvPr>
            <p:ph type="title" idx="4294967295"/>
          </p:nvPr>
        </p:nvSpPr>
        <p:spPr>
          <a:xfrm>
            <a:off x="671760" y="775833"/>
            <a:ext cx="7808760" cy="861774"/>
          </a:xfrm>
        </p:spPr>
        <p:txBody>
          <a:bodyPr>
            <a:spAutoFit/>
          </a:bodyPr>
          <a:lstStyle>
            <a:defPPr lvl="0">
              <a:buClr>
                <a:srgbClr val="000000"/>
              </a:buClr>
              <a:buSzPct val="45000"/>
              <a:buFont typeface="StarSymbol"/>
              <a:buNone/>
            </a:defPPr>
            <a:lvl1pPr lvl="0">
              <a:buClr>
                <a:srgbClr val="000000"/>
              </a:buClr>
              <a:buSzPct val="45000"/>
              <a:buFont typeface="StarSymbol"/>
              <a:buChar char=""/>
            </a:lvl1pPr>
            <a:lvl2pPr lvl="1">
              <a:buClr>
                <a:srgbClr val="000000"/>
              </a:buClr>
              <a:buSzPct val="45000"/>
              <a:buFont typeface="StarSymbol"/>
              <a:buChar char=""/>
            </a:lvl2pPr>
            <a:lvl3pPr lvl="2">
              <a:buClr>
                <a:srgbClr val="000000"/>
              </a:buClr>
              <a:buSzPct val="45000"/>
              <a:buFont typeface="StarSymbol"/>
              <a:buChar char=""/>
            </a:lvl3pPr>
            <a:lvl4pPr lvl="3">
              <a:buClr>
                <a:srgbClr val="000000"/>
              </a:buClr>
              <a:buSzPct val="45000"/>
              <a:buFont typeface="StarSymbol"/>
              <a:buChar char=""/>
            </a:lvl4pPr>
            <a:lvl5pPr lvl="4">
              <a:buClr>
                <a:srgbClr val="000000"/>
              </a:buClr>
              <a:buSzPct val="45000"/>
              <a:buFont typeface="StarSymbol"/>
              <a:buChar char=""/>
            </a:lvl5pPr>
            <a:lvl6pPr lvl="5">
              <a:buClr>
                <a:srgbClr val="000000"/>
              </a:buClr>
              <a:buSzPct val="45000"/>
              <a:buFont typeface="StarSymbol"/>
              <a:buChar char=""/>
            </a:lvl6pPr>
            <a:lvl7pPr lvl="6">
              <a:buClr>
                <a:srgbClr val="000000"/>
              </a:buClr>
              <a:buSzPct val="45000"/>
              <a:buFont typeface="StarSymbol"/>
              <a:buChar char=""/>
            </a:lvl7pPr>
            <a:lvl8pPr lvl="7">
              <a:buClr>
                <a:srgbClr val="000000"/>
              </a:buClr>
              <a:buSzPct val="45000"/>
              <a:buFont typeface="StarSymbol"/>
              <a:buChar char=""/>
            </a:lvl8pPr>
            <a:lvl9pPr lvl="8">
              <a:buClr>
                <a:srgbClr val="000000"/>
              </a:buClr>
              <a:buSzPct val="45000"/>
              <a:buFont typeface="StarSymbol"/>
              <a:buChar char=""/>
            </a:lvl9pPr>
          </a:lstStyle>
          <a:p>
            <a:pPr lvl="0">
              <a:buNone/>
            </a:pPr>
            <a:r>
              <a:rPr lang="es-ES" sz="2800" dirty="0"/>
              <a:t>1º curso de Gestión Administrativa </a:t>
            </a:r>
            <a:br>
              <a:rPr lang="es-ES" sz="2800" dirty="0"/>
            </a:br>
            <a:r>
              <a:rPr lang="es-ES" sz="2800" dirty="0"/>
              <a:t>Ángeles Custodios Santander</a:t>
            </a:r>
          </a:p>
        </p:txBody>
      </p:sp>
      <p:sp>
        <p:nvSpPr>
          <p:cNvPr id="11" name="3 CuadroTexto">
            <a:extLst>
              <a:ext uri="{FF2B5EF4-FFF2-40B4-BE49-F238E27FC236}">
                <a16:creationId xmlns:a16="http://schemas.microsoft.com/office/drawing/2014/main" id="{4194A2BE-9246-47A0-BE92-86DAC181DA12}"/>
              </a:ext>
            </a:extLst>
          </p:cNvPr>
          <p:cNvSpPr txBox="1"/>
          <p:nvPr/>
        </p:nvSpPr>
        <p:spPr>
          <a:xfrm>
            <a:off x="1203302" y="1772816"/>
            <a:ext cx="2576610" cy="523220"/>
          </a:xfrm>
          <a:prstGeom prst="rect">
            <a:avLst/>
          </a:prstGeom>
          <a:noFill/>
        </p:spPr>
        <p:txBody>
          <a:bodyPr wrap="square" rtlCol="0">
            <a:spAutoFit/>
          </a:bodyPr>
          <a:lstStyle/>
          <a:p>
            <a:r>
              <a:rPr lang="es-ES" sz="2800" b="1" u="sng" dirty="0"/>
              <a:t>Y como no …</a:t>
            </a:r>
          </a:p>
        </p:txBody>
      </p:sp>
      <p:pic>
        <p:nvPicPr>
          <p:cNvPr id="7" name="Imagen 6">
            <a:extLst>
              <a:ext uri="{FF2B5EF4-FFF2-40B4-BE49-F238E27FC236}">
                <a16:creationId xmlns:a16="http://schemas.microsoft.com/office/drawing/2014/main" id="{17103980-5D1D-499E-AE36-4B673A7FD0E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891" b="10336"/>
          <a:stretch/>
        </p:blipFill>
        <p:spPr>
          <a:xfrm>
            <a:off x="1259632" y="2417105"/>
            <a:ext cx="6624736" cy="3744416"/>
          </a:xfrm>
          <a:prstGeom prst="rect">
            <a:avLst/>
          </a:prstGeom>
        </p:spPr>
      </p:pic>
      <p:sp>
        <p:nvSpPr>
          <p:cNvPr id="9" name="CuadroTexto 8">
            <a:extLst>
              <a:ext uri="{FF2B5EF4-FFF2-40B4-BE49-F238E27FC236}">
                <a16:creationId xmlns:a16="http://schemas.microsoft.com/office/drawing/2014/main" id="{FC0FDCB4-324F-442B-9A1F-FA47792AACD8}"/>
              </a:ext>
            </a:extLst>
          </p:cNvPr>
          <p:cNvSpPr txBox="1"/>
          <p:nvPr/>
        </p:nvSpPr>
        <p:spPr>
          <a:xfrm>
            <a:off x="5004048" y="1772816"/>
            <a:ext cx="2808312" cy="523220"/>
          </a:xfrm>
          <a:prstGeom prst="rect">
            <a:avLst/>
          </a:prstGeom>
          <a:noFill/>
        </p:spPr>
        <p:txBody>
          <a:bodyPr wrap="square" rtlCol="0">
            <a:spAutoFit/>
          </a:bodyPr>
          <a:lstStyle/>
          <a:p>
            <a:r>
              <a:rPr lang="es-ES" sz="2800" b="1" u="sng" dirty="0"/>
              <a:t>… la Graduación</a:t>
            </a:r>
            <a:endParaRPr lang="es-ES" sz="2800" dirty="0"/>
          </a:p>
        </p:txBody>
      </p:sp>
    </p:spTree>
    <p:extLst>
      <p:ext uri="{BB962C8B-B14F-4D97-AF65-F5344CB8AC3E}">
        <p14:creationId xmlns:p14="http://schemas.microsoft.com/office/powerpoint/2010/main" val="30356848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6"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in)">
                                      <p:cBhvr>
                                        <p:cTn id="1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noGrp="1"/>
          </p:cNvSpPr>
          <p:nvPr>
            <p:ph type="title" idx="4294967295"/>
          </p:nvPr>
        </p:nvSpPr>
        <p:spPr>
          <a:xfrm>
            <a:off x="671760" y="775833"/>
            <a:ext cx="7808760" cy="861774"/>
          </a:xfrm>
        </p:spPr>
        <p:txBody>
          <a:bodyPr>
            <a:spAutoFit/>
          </a:bodyPr>
          <a:lstStyle>
            <a:defPPr lvl="0">
              <a:buClr>
                <a:srgbClr val="000000"/>
              </a:buClr>
              <a:buSzPct val="45000"/>
              <a:buFont typeface="StarSymbol"/>
              <a:buNone/>
            </a:defPPr>
            <a:lvl1pPr lvl="0">
              <a:buClr>
                <a:srgbClr val="000000"/>
              </a:buClr>
              <a:buSzPct val="45000"/>
              <a:buFont typeface="StarSymbol"/>
              <a:buChar char=""/>
            </a:lvl1pPr>
            <a:lvl2pPr lvl="1">
              <a:buClr>
                <a:srgbClr val="000000"/>
              </a:buClr>
              <a:buSzPct val="45000"/>
              <a:buFont typeface="StarSymbol"/>
              <a:buChar char=""/>
            </a:lvl2pPr>
            <a:lvl3pPr lvl="2">
              <a:buClr>
                <a:srgbClr val="000000"/>
              </a:buClr>
              <a:buSzPct val="45000"/>
              <a:buFont typeface="StarSymbol"/>
              <a:buChar char=""/>
            </a:lvl3pPr>
            <a:lvl4pPr lvl="3">
              <a:buClr>
                <a:srgbClr val="000000"/>
              </a:buClr>
              <a:buSzPct val="45000"/>
              <a:buFont typeface="StarSymbol"/>
              <a:buChar char=""/>
            </a:lvl4pPr>
            <a:lvl5pPr lvl="4">
              <a:buClr>
                <a:srgbClr val="000000"/>
              </a:buClr>
              <a:buSzPct val="45000"/>
              <a:buFont typeface="StarSymbol"/>
              <a:buChar char=""/>
            </a:lvl5pPr>
            <a:lvl6pPr lvl="5">
              <a:buClr>
                <a:srgbClr val="000000"/>
              </a:buClr>
              <a:buSzPct val="45000"/>
              <a:buFont typeface="StarSymbol"/>
              <a:buChar char=""/>
            </a:lvl6pPr>
            <a:lvl7pPr lvl="6">
              <a:buClr>
                <a:srgbClr val="000000"/>
              </a:buClr>
              <a:buSzPct val="45000"/>
              <a:buFont typeface="StarSymbol"/>
              <a:buChar char=""/>
            </a:lvl7pPr>
            <a:lvl8pPr lvl="7">
              <a:buClr>
                <a:srgbClr val="000000"/>
              </a:buClr>
              <a:buSzPct val="45000"/>
              <a:buFont typeface="StarSymbol"/>
              <a:buChar char=""/>
            </a:lvl8pPr>
            <a:lvl9pPr lvl="8">
              <a:buClr>
                <a:srgbClr val="000000"/>
              </a:buClr>
              <a:buSzPct val="45000"/>
              <a:buFont typeface="StarSymbol"/>
              <a:buChar char=""/>
            </a:lvl9pPr>
          </a:lstStyle>
          <a:p>
            <a:pPr lvl="0">
              <a:buNone/>
            </a:pPr>
            <a:r>
              <a:rPr lang="es-ES" sz="2800" dirty="0"/>
              <a:t>1º curso de Gestión Administrativa </a:t>
            </a:r>
            <a:br>
              <a:rPr lang="es-ES" sz="2800" dirty="0"/>
            </a:br>
            <a:r>
              <a:rPr lang="es-ES" sz="2800" dirty="0"/>
              <a:t>Ángeles Custodios Santander</a:t>
            </a:r>
          </a:p>
        </p:txBody>
      </p:sp>
      <p:sp>
        <p:nvSpPr>
          <p:cNvPr id="9" name="CuadroTexto 8">
            <a:extLst>
              <a:ext uri="{FF2B5EF4-FFF2-40B4-BE49-F238E27FC236}">
                <a16:creationId xmlns:a16="http://schemas.microsoft.com/office/drawing/2014/main" id="{35989B8B-CDFB-405A-8611-43679BC88464}"/>
              </a:ext>
            </a:extLst>
          </p:cNvPr>
          <p:cNvSpPr txBox="1"/>
          <p:nvPr/>
        </p:nvSpPr>
        <p:spPr>
          <a:xfrm>
            <a:off x="1691680" y="3140968"/>
            <a:ext cx="5472608" cy="1754326"/>
          </a:xfrm>
          <a:prstGeom prst="rect">
            <a:avLst/>
          </a:prstGeom>
          <a:noFill/>
        </p:spPr>
        <p:txBody>
          <a:bodyPr wrap="square">
            <a:spAutoFit/>
          </a:bodyPr>
          <a:lstStyle/>
          <a:p>
            <a:pPr marL="457200" indent="-457200">
              <a:buFont typeface="+mj-lt"/>
              <a:buAutoNum type="arabicPeriod"/>
            </a:pPr>
            <a:r>
              <a:rPr lang="es-ES" dirty="0"/>
              <a:t>Seguir estudiando, con acceso directo a un ciclo de grado superior de la misma familia profesional.</a:t>
            </a:r>
          </a:p>
          <a:p>
            <a:pPr marL="457200" indent="-457200">
              <a:buFont typeface="+mj-lt"/>
              <a:buAutoNum type="arabicPeriod"/>
            </a:pPr>
            <a:r>
              <a:rPr lang="es-ES" dirty="0"/>
              <a:t>Seguir estudiando otro ciclo de grado medio.</a:t>
            </a:r>
          </a:p>
          <a:p>
            <a:pPr marL="457200" indent="-457200">
              <a:buFont typeface="+mj-lt"/>
              <a:buAutoNum type="arabicPeriod"/>
            </a:pPr>
            <a:r>
              <a:rPr lang="es-ES" dirty="0"/>
              <a:t>Incorporarse al mercado laboral. El centro desarrolla una </a:t>
            </a:r>
            <a:r>
              <a:rPr lang="es-ES" b="1" dirty="0"/>
              <a:t>bolsa de empleo</a:t>
            </a:r>
            <a:r>
              <a:rPr lang="es-ES" dirty="0"/>
              <a:t>, por la que se llama a alumnos que las empresas nos solicitan.</a:t>
            </a:r>
          </a:p>
        </p:txBody>
      </p:sp>
      <p:sp>
        <p:nvSpPr>
          <p:cNvPr id="11" name="3 CuadroTexto">
            <a:extLst>
              <a:ext uri="{FF2B5EF4-FFF2-40B4-BE49-F238E27FC236}">
                <a16:creationId xmlns:a16="http://schemas.microsoft.com/office/drawing/2014/main" id="{4194A2BE-9246-47A0-BE92-86DAC181DA12}"/>
              </a:ext>
            </a:extLst>
          </p:cNvPr>
          <p:cNvSpPr txBox="1"/>
          <p:nvPr/>
        </p:nvSpPr>
        <p:spPr>
          <a:xfrm>
            <a:off x="1259632" y="2091673"/>
            <a:ext cx="6624736" cy="523220"/>
          </a:xfrm>
          <a:prstGeom prst="rect">
            <a:avLst/>
          </a:prstGeom>
          <a:noFill/>
        </p:spPr>
        <p:txBody>
          <a:bodyPr wrap="square" rtlCol="0">
            <a:spAutoFit/>
          </a:bodyPr>
          <a:lstStyle/>
          <a:p>
            <a:r>
              <a:rPr lang="es-ES" sz="2800" b="1" u="sng" dirty="0"/>
              <a:t>Opciones al finalizar el ciclo formativo</a:t>
            </a:r>
          </a:p>
        </p:txBody>
      </p:sp>
    </p:spTree>
    <p:extLst>
      <p:ext uri="{BB962C8B-B14F-4D97-AF65-F5344CB8AC3E}">
        <p14:creationId xmlns:p14="http://schemas.microsoft.com/office/powerpoint/2010/main" val="1481972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page12">
    <p:spTree>
      <p:nvGrpSpPr>
        <p:cNvPr id="1" name=""/>
        <p:cNvGrpSpPr/>
        <p:nvPr/>
      </p:nvGrpSpPr>
      <p:grpSpPr>
        <a:xfrm>
          <a:off x="0" y="0"/>
          <a:ext cx="0" cy="0"/>
          <a:chOff x="0" y="0"/>
          <a:chExt cx="0" cy="0"/>
        </a:xfrm>
      </p:grpSpPr>
      <p:sp>
        <p:nvSpPr>
          <p:cNvPr id="2" name="2 CuadroTexto"/>
          <p:cNvSpPr/>
          <p:nvPr/>
        </p:nvSpPr>
        <p:spPr>
          <a:xfrm>
            <a:off x="1115640" y="1988999"/>
            <a:ext cx="6633359" cy="178147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anchorCtr="0" compatLnSpc="0">
            <a:spAutoFit/>
          </a:bodyPr>
          <a:lstStyle/>
          <a:p>
            <a:pPr marL="0" marR="0" lvl="0" indent="0" algn="ctr" rtl="0" hangingPunct="1">
              <a:lnSpc>
                <a:spcPct val="100000"/>
              </a:lnSpc>
              <a:spcBef>
                <a:spcPts val="0"/>
              </a:spcBef>
              <a:spcAft>
                <a:spcPts val="0"/>
              </a:spcAft>
              <a:buNone/>
              <a:tabLst/>
            </a:pPr>
            <a:r>
              <a:rPr lang="es-ES" sz="5400" b="1" i="0" u="sng" strike="noStrike" kern="1200" spc="0" dirty="0">
                <a:ln>
                  <a:noFill/>
                </a:ln>
                <a:solidFill>
                  <a:srgbClr val="000000"/>
                </a:solidFill>
                <a:uFillTx/>
                <a:latin typeface="Candara" pitchFamily="18"/>
                <a:ea typeface="Microsoft YaHei" pitchFamily="2"/>
                <a:cs typeface="Lucida Sans" pitchFamily="2"/>
              </a:rPr>
              <a:t>Gracias por elegir</a:t>
            </a:r>
          </a:p>
          <a:p>
            <a:pPr marL="0" marR="0" lvl="0" indent="0" algn="ctr" rtl="0" hangingPunct="1">
              <a:lnSpc>
                <a:spcPct val="100000"/>
              </a:lnSpc>
              <a:spcBef>
                <a:spcPts val="0"/>
              </a:spcBef>
              <a:spcAft>
                <a:spcPts val="0"/>
              </a:spcAft>
              <a:buNone/>
              <a:tabLst/>
            </a:pPr>
            <a:r>
              <a:rPr lang="es-ES" sz="5400" b="1" i="0" u="sng" strike="noStrike" kern="1200" spc="0" dirty="0">
                <a:ln>
                  <a:noFill/>
                </a:ln>
                <a:solidFill>
                  <a:srgbClr val="000000"/>
                </a:solidFill>
                <a:uFillTx/>
                <a:latin typeface="Candara" pitchFamily="18"/>
                <a:ea typeface="Microsoft YaHei" pitchFamily="2"/>
                <a:cs typeface="Lucida Sans" pitchFamily="2"/>
              </a:rPr>
              <a:t>Ángeles Custodios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Predetermin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redeterminado 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prs-novelt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747</TotalTime>
  <Words>1302</Words>
  <Application>Microsoft Office PowerPoint</Application>
  <PresentationFormat>Presentación en pantalla (4:3)</PresentationFormat>
  <Paragraphs>131</Paragraphs>
  <Slides>20</Slides>
  <Notes>20</Notes>
  <HiddenSlides>0</HiddenSlides>
  <MMClips>0</MMClips>
  <ScaleCrop>false</ScaleCrop>
  <HeadingPairs>
    <vt:vector size="6" baseType="variant">
      <vt:variant>
        <vt:lpstr>Fuentes usadas</vt:lpstr>
      </vt:variant>
      <vt:variant>
        <vt:i4>8</vt:i4>
      </vt:variant>
      <vt:variant>
        <vt:lpstr>Tema</vt:lpstr>
      </vt:variant>
      <vt:variant>
        <vt:i4>3</vt:i4>
      </vt:variant>
      <vt:variant>
        <vt:lpstr>Títulos de diapositiva</vt:lpstr>
      </vt:variant>
      <vt:variant>
        <vt:i4>20</vt:i4>
      </vt:variant>
    </vt:vector>
  </HeadingPairs>
  <TitlesOfParts>
    <vt:vector size="31" baseType="lpstr">
      <vt:lpstr>Albany</vt:lpstr>
      <vt:lpstr>Arial</vt:lpstr>
      <vt:lpstr>Calibri</vt:lpstr>
      <vt:lpstr>Candara</vt:lpstr>
      <vt:lpstr>StarSymbol</vt:lpstr>
      <vt:lpstr>Thorndale</vt:lpstr>
      <vt:lpstr>Times New Roman</vt:lpstr>
      <vt:lpstr>Wingdings</vt:lpstr>
      <vt:lpstr>Predeterminado</vt:lpstr>
      <vt:lpstr>Predeterminado 1</vt:lpstr>
      <vt:lpstr>prs-novelty</vt:lpstr>
      <vt:lpstr> Presentación 1º curso  Gestión Administrativa</vt:lpstr>
      <vt:lpstr>1º curso de Gestión Administrativa  Ángeles Custodios Santander</vt:lpstr>
      <vt:lpstr>Presentación de PowerPoint</vt:lpstr>
      <vt:lpstr>1º curso de Gestión Administrativa  Ángeles Custodios Santander</vt:lpstr>
      <vt:lpstr>1º curso de Gestión Administrativa  Ángeles Custodios Santander</vt:lpstr>
      <vt:lpstr>1º curso de Gestión Administrativa  Ángeles Custodios Santander</vt:lpstr>
      <vt:lpstr>1º curso de Gestión Administrativa  Ángeles Custodios Santander</vt:lpstr>
      <vt:lpstr>1º curso de Gestión Administrativa  Ángeles Custodios Santander</vt:lpstr>
      <vt:lpstr>1º curso de Gestión Administrativa Ángeles Custodios Santander</vt:lpstr>
      <vt:lpstr>1º curso de Gestión Administrativa  Ángeles Custodios Santander</vt:lpstr>
      <vt:lpstr>1º curso de Gestión Administrativa  Ángeles Custodios Santander</vt:lpstr>
      <vt:lpstr>1º curso de Gestión Administrativa  Ángeles Custodios Santander</vt:lpstr>
      <vt:lpstr>1º curso de Gestión Administrativa  Ángeles Custodios Santander</vt:lpstr>
      <vt:lpstr>1º curso de Gestión Administrativa  Ángeles Custodios Santander</vt:lpstr>
      <vt:lpstr>1º curso de Gestión Administrativa  Ángeles Custodios Santander</vt:lpstr>
      <vt:lpstr>1º curso de Gestión Administrativa  Ángeles Custodios Santander</vt:lpstr>
      <vt:lpstr>1º curso de Gestión Administrativa  Ángeles Custodios Santander</vt:lpstr>
      <vt:lpstr>1º curso de Gestión Administrativa  Ángeles Custodios Santander</vt:lpstr>
      <vt:lpstr>1º curso de Gestión Administrativa  Ángeles Custodios Santander</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2º curso  Gestión Administrativa</dc:title>
  <dc:creator>Jose Cadelo</dc:creator>
  <cp:lastModifiedBy>José Antonio Cadelo Viadero</cp:lastModifiedBy>
  <cp:revision>66</cp:revision>
  <dcterms:modified xsi:type="dcterms:W3CDTF">2026-09-08T11:51:08Z</dcterms:modified>
</cp:coreProperties>
</file>